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63" r:id="rId4"/>
    <p:sldId id="258" r:id="rId5"/>
    <p:sldId id="262" r:id="rId6"/>
    <p:sldId id="270" r:id="rId7"/>
    <p:sldId id="268" r:id="rId8"/>
    <p:sldId id="265" r:id="rId9"/>
    <p:sldId id="261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3" d="100"/>
          <a:sy n="93" d="100"/>
        </p:scale>
        <p:origin x="-158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A8C3E-2643-402B-BEDD-0D5177BBB55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03814-BAD7-4047-89DF-D100C79BF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3814-BAD7-4047-89DF-D100C79BFA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3814-BAD7-4047-89DF-D100C79BFA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3814-BAD7-4047-89DF-D100C79BFA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3814-BAD7-4047-89DF-D100C79BFA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3814-BAD7-4047-89DF-D100C79BFA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D5C24DF-B781-49E3-A6E3-04653A6EA21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0C668C3-D5F7-427C-AA1A-2A78D63A3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1000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143800" cy="10715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Полезные продукты</a:t>
            </a: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57752" y="5143512"/>
            <a:ext cx="3214710" cy="9826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Презентацию подготовила </a:t>
            </a:r>
          </a:p>
          <a:p>
            <a:pPr>
              <a:buNone/>
            </a:pPr>
            <a:r>
              <a:rPr lang="ru-RU" dirty="0" smtClean="0"/>
              <a:t>учитель-логопед </a:t>
            </a:r>
            <a:r>
              <a:rPr lang="ru-RU" dirty="0" err="1" smtClean="0"/>
              <a:t>МДОУ-д</a:t>
            </a:r>
            <a:r>
              <a:rPr lang="ru-RU" dirty="0" smtClean="0"/>
              <a:t>/с </a:t>
            </a:r>
            <a:r>
              <a:rPr lang="ru-RU" dirty="0" smtClean="0"/>
              <a:t>№3 </a:t>
            </a:r>
          </a:p>
          <a:p>
            <a:pPr>
              <a:buNone/>
            </a:pPr>
            <a:r>
              <a:rPr lang="ru-RU" dirty="0" smtClean="0"/>
              <a:t>        города Люберцы</a:t>
            </a:r>
          </a:p>
          <a:p>
            <a:pPr>
              <a:buNone/>
            </a:pPr>
            <a:r>
              <a:rPr lang="ru-RU" dirty="0" smtClean="0"/>
              <a:t>            Антонова С.А. </a:t>
            </a:r>
            <a:endParaRPr lang="ru-RU" dirty="0"/>
          </a:p>
        </p:txBody>
      </p:sp>
      <p:pic>
        <p:nvPicPr>
          <p:cNvPr id="2049" name="Picture 1" descr="C:\Documents and Settings\User\Рабочий стол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3116"/>
            <a:ext cx="3887466" cy="258444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24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714356"/>
            <a:ext cx="78581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Кашу маслом не испортишь </a:t>
            </a:r>
            <a:endParaRPr lang="ru-RU" dirty="0"/>
          </a:p>
        </p:txBody>
      </p:sp>
      <p:pic>
        <p:nvPicPr>
          <p:cNvPr id="17410" name="Picture 2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3726203" cy="2557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929066"/>
            <a:ext cx="3286148" cy="239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571612"/>
            <a:ext cx="3571900" cy="275036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  <a:effectLst>
            <a:softEdge rad="112500"/>
          </a:effectLst>
        </p:spPr>
      </p:pic>
    </p:spTree>
  </p:cSld>
  <p:clrMapOvr>
    <a:masterClrMapping/>
  </p:clrMapOvr>
  <p:transition spd="slow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8"/>
            <a:ext cx="80010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 descr="C:\Documents and Settings\User\Рабочий стол\legkij-ovoshhnoj-sal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4143404" cy="310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53218"/>
            <a:ext cx="4686304" cy="11430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Салат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412" name="Picture 4" descr="C:\Documents and Settings\User\Рабочий стол\salat-iz-svezhej-kapusty-s-majonez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3500462" cy="302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553-salat-iz-morkovi-s-chesnokom-i-syrom-re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3895">
            <a:off x="826236" y="816750"/>
            <a:ext cx="3536702" cy="35792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C:\Documents and Settings\User\Рабочий стол\krasnokochann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21078">
            <a:off x="4302661" y="1948713"/>
            <a:ext cx="4690991" cy="416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Documents and Settings\User\Рабочий стол\search_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509967" cy="4422799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salat-iz-svezhej-kapusty-s-majonez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12782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User\Рабочий стол\salat-s-okorochkom-retsept-salata-s-kopchenoy-kurits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429420" cy="588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92961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Щи, да каша – пища наша.    </a:t>
            </a:r>
            <a:endParaRPr lang="ru-RU" sz="4800" dirty="0"/>
          </a:p>
        </p:txBody>
      </p:sp>
      <p:pic>
        <p:nvPicPr>
          <p:cNvPr id="17410" name="Picture 2" descr="C:\Documents and Settings\User\Рабочий стол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643602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472518" cy="203277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Поешь  рыбки, будут     ножки</a:t>
            </a:r>
            <a:br>
              <a:rPr lang="ru-RU" dirty="0" smtClean="0"/>
            </a:br>
            <a:r>
              <a:rPr lang="ru-RU" dirty="0" smtClean="0"/>
              <a:t>                   прытки.                </a:t>
            </a:r>
            <a:endParaRPr lang="ru-RU" dirty="0"/>
          </a:p>
        </p:txBody>
      </p:sp>
      <p:pic>
        <p:nvPicPr>
          <p:cNvPr id="35842" name="Picture 2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2643206" cy="211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5" name="Picture 5" descr="C:\Documents and Settings\User\Рабочий стол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3786214" cy="26862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5846" name="Picture 6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2786082" cy="208687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>
            <a:off x="4071934" y="3286124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822165" y="3679033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5107785" y="3750471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428604"/>
            <a:ext cx="3714776" cy="110584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Витамин 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1026" name="Picture 2" descr="C:\Documents and Settings\User\Рабочий стол\прод питания\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500462" cy="3944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569" y="1142984"/>
            <a:ext cx="2558290" cy="206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6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3296058" cy="2285992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23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42910" y="285728"/>
            <a:ext cx="3714776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Заголовок 12"/>
          <p:cNvSpPr>
            <a:spLocks noGrp="1"/>
          </p:cNvSpPr>
          <p:nvPr>
            <p:ph type="title"/>
          </p:nvPr>
        </p:nvSpPr>
        <p:spPr>
          <a:xfrm>
            <a:off x="571472" y="928670"/>
            <a:ext cx="3643338" cy="8183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Витамин А </a:t>
            </a:r>
            <a:r>
              <a:rPr lang="ru-RU" sz="2800" b="1" dirty="0" err="1" smtClean="0">
                <a:solidFill>
                  <a:srgbClr val="FF0000"/>
                </a:solidFill>
              </a:rPr>
              <a:t>важнен</a:t>
            </a:r>
            <a:r>
              <a:rPr lang="ru-RU" sz="2800" b="1" dirty="0" smtClean="0">
                <a:solidFill>
                  <a:srgbClr val="FF0000"/>
                </a:solidFill>
              </a:rPr>
              <a:t> для зрения   и    для роста ребёнка.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411" name="Picture 3" descr="C:\Documents and Settings\User\Рабочий стол\молочные продукты - Поиск в Google_files\vitamin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4143404" cy="42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3733465" cy="2270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5" descr="C:\Documents and Settings\User\Рабочий стол\ur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6193" y="3714751"/>
            <a:ext cx="4011081" cy="300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43248"/>
            <a:ext cx="3944205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00034" y="285728"/>
            <a:ext cx="4143404" cy="19288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Витамин 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3929090" cy="2071702"/>
          </a:xfrm>
        </p:spPr>
        <p:txBody>
          <a:bodyPr/>
          <a:lstStyle/>
          <a:p>
            <a:r>
              <a:rPr lang="ru-RU" dirty="0" smtClean="0"/>
              <a:t>Витамин</a:t>
            </a:r>
            <a:r>
              <a:rPr lang="en-US" dirty="0" smtClean="0"/>
              <a:t> </a:t>
            </a:r>
            <a:r>
              <a:rPr lang="ru-RU" dirty="0" smtClean="0"/>
              <a:t> В - помогает работать нашему сердцу.  Его можно найти в молоке, мясе, хлебе, орехах.</a:t>
            </a:r>
          </a:p>
          <a:p>
            <a:endParaRPr lang="ru-RU" dirty="0"/>
          </a:p>
        </p:txBody>
      </p:sp>
      <p:pic>
        <p:nvPicPr>
          <p:cNvPr id="9" name="Содержимое 8" descr="top_bread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286512" y="1500174"/>
            <a:ext cx="2500330" cy="193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User\Рабочий стол\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000240"/>
            <a:ext cx="2357454" cy="207170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364" name="Picture 4" descr="http://t3.gstatic.com/images?q=tbn:ANd9GcS9_KBOpNSvB7F-rXq5-dhClveF1vIsRUKgexRsrcQ2UiyzFQm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500306"/>
            <a:ext cx="1666876" cy="17145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whe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500438"/>
            <a:ext cx="1943100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57158" y="1857364"/>
            <a:ext cx="3571900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71670" y="357166"/>
            <a:ext cx="3500462" cy="1143000"/>
          </a:xfrm>
        </p:spPr>
        <p:txBody>
          <a:bodyPr/>
          <a:lstStyle/>
          <a:p>
            <a:r>
              <a:rPr lang="ru-RU" smtClean="0"/>
              <a:t>Витамин В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1928802"/>
            <a:ext cx="3500462" cy="2500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Витамин В помогает людям сохранить энергию и быть радостными. </a:t>
            </a:r>
            <a:endParaRPr lang="ru-RU" dirty="0"/>
          </a:p>
        </p:txBody>
      </p:sp>
      <p:pic>
        <p:nvPicPr>
          <p:cNvPr id="16386" name="Picture 2" descr="C:\Documents and Settings\User\Рабочий стол\молочные продукты - Поиск в Google_files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44361" y="1042127"/>
            <a:ext cx="3000373" cy="405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C:\Documents and Settings\User\Рабочий стол\маль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429132"/>
            <a:ext cx="2789243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1472" y="428604"/>
            <a:ext cx="821537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572528" cy="10001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Рыба очень полезна для роста костей и зубов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300px-06-10-06smi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571744"/>
            <a:ext cx="292895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16" name="Picture 4" descr="C:\Documents and Settings\User\Рабочий стол\24a3d5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28802"/>
            <a:ext cx="4095759" cy="3071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643438" y="185736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 rot="10800000" flipV="1">
            <a:off x="214282" y="1571612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62" name="Picture 10" descr="Модели скелет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643446"/>
            <a:ext cx="3048000" cy="1809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488" y="285728"/>
            <a:ext cx="35719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</a:rPr>
              <a:t>Витамин С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72132" y="1500174"/>
            <a:ext cx="2657436" cy="457203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Витамин с очень важен, чтобы мы не болели</a:t>
            </a:r>
          </a:p>
          <a:p>
            <a:pPr algn="ctr">
              <a:buNone/>
            </a:pPr>
            <a:r>
              <a:rPr lang="ru-RU" sz="2800" dirty="0" smtClean="0"/>
              <a:t>(Поддерживает иммунитет) </a:t>
            </a:r>
          </a:p>
          <a:p>
            <a:pPr algn="ctr">
              <a:buNone/>
            </a:pPr>
            <a:r>
              <a:rPr lang="ru-RU" sz="2800" dirty="0" smtClean="0"/>
              <a:t>и  сохраняли здоровой нашу психику.</a:t>
            </a:r>
            <a:endParaRPr lang="ru-RU" sz="2800" dirty="0"/>
          </a:p>
        </p:txBody>
      </p:sp>
      <p:pic>
        <p:nvPicPr>
          <p:cNvPr id="22530" name="Picture 2" descr="http://t3.gstatic.com/images?q=tbn:ANd9GcTTNzRI0lxGvj2GtpQU2yBMGHXu8wN3xu7MxLzc4kD8IX2hVr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921643" cy="40624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64373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Большое количество витаминов содержится в ягодах  и  фруктах. </a:t>
            </a:r>
            <a:endParaRPr lang="ru-RU" sz="3200" dirty="0"/>
          </a:p>
        </p:txBody>
      </p:sp>
      <p:pic>
        <p:nvPicPr>
          <p:cNvPr id="10" name="Содержимое 9" descr="zyy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2466975" cy="213360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Содержимое 11" descr="черни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357554" y="3857628"/>
            <a:ext cx="2357454" cy="26432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6389" name="Picture 5" descr="C:\Documents and Settings\User\Рабочий стол\cj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428868"/>
            <a:ext cx="2643206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24878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Развитие и рост кос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4548197" cy="307181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71490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Строение человека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1857364"/>
            <a:ext cx="2500330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Человек состоит из скелета, внутренних органов и различных систем.</a:t>
            </a:r>
          </a:p>
          <a:p>
            <a:pPr algn="ctr"/>
            <a:r>
              <a:rPr lang="ru-RU" sz="2000" dirty="0" smtClean="0"/>
              <a:t>Чтобы все наши органы были здоровы , нужно правильно питаться. И пить много воды.</a:t>
            </a:r>
            <a:endParaRPr lang="ru-RU" sz="2000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929198"/>
            <a:ext cx="2571768" cy="151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C:\Documents and Settings\User\Рабочий стол\chistaya_v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929199"/>
            <a:ext cx="1571636" cy="139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136</Words>
  <Application>Microsoft Office PowerPoint</Application>
  <PresentationFormat>Экран (4:3)</PresentationFormat>
  <Paragraphs>32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Полезные продукты</vt:lpstr>
      <vt:lpstr>Витамин А </vt:lpstr>
      <vt:lpstr>Витамин А важнен для зрения   и    для роста ребёнка.</vt:lpstr>
      <vt:lpstr>Витамин В</vt:lpstr>
      <vt:lpstr>Витамин В</vt:lpstr>
      <vt:lpstr>Рыба очень полезна для роста костей и зубов.</vt:lpstr>
      <vt:lpstr>Витамин С</vt:lpstr>
      <vt:lpstr>Большое количество витаминов содержится в ягодах  и  фруктах. </vt:lpstr>
      <vt:lpstr>Строение человека</vt:lpstr>
      <vt:lpstr>Кашу маслом не испортишь </vt:lpstr>
      <vt:lpstr>  Салат</vt:lpstr>
      <vt:lpstr>Слайд 12</vt:lpstr>
      <vt:lpstr>Слайд 13</vt:lpstr>
      <vt:lpstr>Слайд 14</vt:lpstr>
      <vt:lpstr>Слайд 15</vt:lpstr>
      <vt:lpstr>Щи, да каша – пища наша.    </vt:lpstr>
      <vt:lpstr>Поешь  рыбки, будут     ножки                    прытки. 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2013-03-19T20:10:13Z</dcterms:created>
  <dcterms:modified xsi:type="dcterms:W3CDTF">2013-09-29T18:29:12Z</dcterms:modified>
</cp:coreProperties>
</file>