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199B7-5744-47B5-99CC-643216B4CB96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5815-7E84-4908-B7F9-04F54FA22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2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5815-7E84-4908-B7F9-04F54FA222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5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A26392-A23A-4589-8812-D82802069025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30563D-8D28-44AC-BB6F-9A7A08BA09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Однородные члены предложения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31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  <a:p>
            <a:pPr marL="0" indent="0">
              <a:buNone/>
            </a:pPr>
            <a:r>
              <a:rPr lang="ru-RU" sz="3200" dirty="0" smtClean="0"/>
              <a:t>Одинаковый вопрос             относиться к </a:t>
            </a:r>
            <a:endParaRPr lang="ru-RU" sz="3200" dirty="0"/>
          </a:p>
          <a:p>
            <a:pPr marL="2194560" lvl="7" indent="0">
              <a:buNone/>
            </a:pPr>
            <a:r>
              <a:rPr lang="ru-RU" sz="3000" dirty="0" smtClean="0"/>
              <a:t>                              одному слову</a:t>
            </a:r>
          </a:p>
          <a:p>
            <a:pPr marL="2194560" lvl="7" indent="0">
              <a:buNone/>
            </a:pPr>
            <a:endParaRPr lang="ru-RU" sz="3000" dirty="0"/>
          </a:p>
          <a:p>
            <a:pPr marL="2194560" lvl="7" indent="0">
              <a:buNone/>
            </a:pP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2933395" y="1844824"/>
            <a:ext cx="3456384" cy="14950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Однородные члены 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80112" y="3429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59832" y="3459304"/>
            <a:ext cx="525760" cy="88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7-конечная звезда 14"/>
          <p:cNvSpPr/>
          <p:nvPr/>
        </p:nvSpPr>
        <p:spPr>
          <a:xfrm>
            <a:off x="2267744" y="407707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6429062" y="412643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4042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предложения о сове, используя однородные сказуемые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истратор\AppData\Local\Microsoft\Windows\Temporary Internet Files\Content.IE5\J7BHOU2Z\MP9004387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6886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5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предложения, используя однородные подлежащие</a:t>
            </a:r>
            <a:endParaRPr lang="ru-RU" dirty="0"/>
          </a:p>
        </p:txBody>
      </p:sp>
      <p:pic>
        <p:nvPicPr>
          <p:cNvPr id="2050" name="Picture 2" descr="C:\Users\Администратор\AppData\Local\Microsoft\Windows\Temporary Internet Files\Content.IE5\XFHRH3RS\MP9003138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4" y="2200656"/>
            <a:ext cx="6235750" cy="418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7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307848"/>
            <a:ext cx="6419056" cy="1680992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Составь предложение</a:t>
            </a:r>
            <a:endParaRPr lang="ru-RU" dirty="0"/>
          </a:p>
        </p:txBody>
      </p:sp>
      <p:pic>
        <p:nvPicPr>
          <p:cNvPr id="3074" name="Picture 2" descr="C:\Users\Администратор\AppData\Local\Microsoft\Windows\Temporary Internet Files\Content.IE5\OKBHYREO\MP9001803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8088"/>
            <a:ext cx="3816424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AppData\Local\Microsoft\Windows\Temporary Internet Files\Content.IE5\J7BHOU2Z\MP9004224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032448" cy="34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AppData\Local\Microsoft\Windows\Temporary Internet Files\Content.IE5\6LBDUG41\MP90040108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7848"/>
            <a:ext cx="2081784" cy="29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CAGCAT10\j0299587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6511"/>
            <a:ext cx="1827886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2" y="4796511"/>
            <a:ext cx="1827886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1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Стрижи на лету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едят пьют спят.</a:t>
            </a:r>
            <a:endParaRPr lang="ru-RU" sz="3600" dirty="0" smtClean="0">
              <a:latin typeface="Calibri"/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Черника брусника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клюква созревают осенью.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Из нефти люди производят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бензин керосин резину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пластмассу.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в парах</a:t>
            </a:r>
            <a:br>
              <a:rPr lang="ru-RU" sz="3200" dirty="0" smtClean="0"/>
            </a:br>
            <a:r>
              <a:rPr lang="ru-RU" sz="3200" dirty="0" smtClean="0"/>
              <a:t>запишите предложения, расставляя запятые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929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Гнёзда.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 Гнёзда лепят,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пл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…тут, складывают. (У)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гр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…чей и в…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рон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гнёзда сложены (из)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суч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(ь,-)ков. (У) ремеза гнездо сплетено (из)мха и паутины. С(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е,и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ницы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, дятлы прячут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св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о,а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)и гнёзда (в)дупле. Ч(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а,я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ще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всего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птич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(ь,-)е гнездо похоже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(на) ч(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а,я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йную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ч(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а,я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шечку.Оно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сплетено (из)веточек, внутри выстлано пухом, Пер(ь,-)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ями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шерст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(ь,-)ю. Каждую в(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и,е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)сну большинство птиц в(ь,-)ют гнездо заново.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Спиши, вставляя пропущенные буквы, подчеркни однородные члены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935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Молодцы!</a:t>
            </a:r>
            <a:endParaRPr lang="ru-RU"/>
          </a:p>
        </p:txBody>
      </p:sp>
      <p:pic>
        <p:nvPicPr>
          <p:cNvPr id="4098" name="Picture 2" descr="C:\Users\Администратор\AppData\Local\Microsoft\Windows\Temporary Internet Files\Content.IE5\6LBDUG41\MP90042770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206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69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151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Однородные члены предложения</vt:lpstr>
      <vt:lpstr>Презентация PowerPoint</vt:lpstr>
      <vt:lpstr>Составьте предложения о сове, используя однородные сказуемые</vt:lpstr>
      <vt:lpstr>Составьте предложения, используя однородные подлежащие</vt:lpstr>
      <vt:lpstr>Составь предложение</vt:lpstr>
      <vt:lpstr>Работа в парах запишите предложения, расставляя запятые</vt:lpstr>
      <vt:lpstr>Спиши, вставляя пропущенные буквы, подчеркни однородные члены</vt:lpstr>
      <vt:lpstr>Молодцы!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Однородные члены предложения</dc:title>
  <dc:creator>Администратор</dc:creator>
  <cp:lastModifiedBy>Администратор</cp:lastModifiedBy>
  <cp:revision>3</cp:revision>
  <dcterms:created xsi:type="dcterms:W3CDTF">2013-10-03T13:39:39Z</dcterms:created>
  <dcterms:modified xsi:type="dcterms:W3CDTF">2013-10-03T14:07:45Z</dcterms:modified>
</cp:coreProperties>
</file>