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81" r:id="rId16"/>
    <p:sldId id="282" r:id="rId17"/>
    <p:sldId id="269" r:id="rId18"/>
    <p:sldId id="278" r:id="rId19"/>
    <p:sldId id="271" r:id="rId20"/>
    <p:sldId id="272" r:id="rId21"/>
    <p:sldId id="273" r:id="rId22"/>
    <p:sldId id="274" r:id="rId23"/>
    <p:sldId id="279" r:id="rId24"/>
    <p:sldId id="275" r:id="rId25"/>
    <p:sldId id="280" r:id="rId26"/>
    <p:sldId id="277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619872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Формы и методы </a:t>
            </a:r>
            <a:r>
              <a:rPr lang="ru-RU" b="1" i="1" dirty="0" smtClean="0"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работы,  повышающие мотивацию </a:t>
            </a:r>
            <a:r>
              <a:rPr lang="ru-RU" b="1" i="1" dirty="0"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в обучении и формирующие математическую культуру </a:t>
            </a:r>
            <a:r>
              <a:rPr lang="ru-RU" b="1" i="1" dirty="0" smtClean="0"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школьника</a:t>
            </a:r>
            <a:r>
              <a:rPr lang="ru-RU" b="1" i="1" dirty="0"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304800" y="4149080"/>
            <a:ext cx="8686800" cy="1931045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Емельянова Л. В.</a:t>
            </a:r>
          </a:p>
          <a:p>
            <a:pPr algn="r"/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2015 - 2016 учебный год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48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i="1" dirty="0">
                <a:effectLst/>
              </a:rPr>
              <a:t>Влияние коллективных форм учебной деятельности на мотивацию учения</a:t>
            </a:r>
            <a:r>
              <a:rPr lang="ru-RU" b="1" i="1" dirty="0" smtClean="0">
                <a:effectLst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групповых форм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обучения втягивает даже «глухих» учащихся, так как, попав в группу одноклассников, которые коллективно выполняют определенное задание, ученик не может отказаться выполнять свою часть работы, иначе подвергнется моральной критике своих товарищей, а их мнением, уважением он, как правило, дорожит, зачастую даже больше, чем мнением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учителя.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способствует включению ученика в активную учебную работу, которая постепенно становиться его потребностью и приобретает для него признаваемую им ценность, что приводит к мотивации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учения.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формирования устойчивой положительной мотивации учебной деятельности очень важно, чтобы каждый ученик почувствовал себя субъектом учебно-воспитательного процесса. Этому способствует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личностно-ролевая форма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организации учебного процесса, при которой каждый ученик выполняет определенную роль в процессе обучения.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3100" b="1" dirty="0" smtClean="0">
                <a:effectLst/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3100" b="1" dirty="0">
                <a:effectLst/>
                <a:latin typeface="Times New Roman" pitchFamily="18" charset="0"/>
                <a:cs typeface="Times New Roman" pitchFamily="18" charset="0"/>
              </a:rPr>
              <a:t>дидактических игр в повышении мотивации изучения математики</a:t>
            </a:r>
            <a:r>
              <a:rPr lang="ru-RU" sz="31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40080" cy="49685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игровых ситуаций повышает настроение учащихся, облегчает преодоление трудностей в понимании и усвоении учебного материала.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моментом при применении дидактических игр является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дисциплина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зависимости от цели урока для дидактических игр: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определяется игровой замысел дидактической игры;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определяются правила игры;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определяются правила поведения и игровые действия учащихся;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определяется познавательное содержание;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учитывается наличие необходимого оборудования (технических средства обучения: компьютера, диапозитивов, таблиц, моделей и т.д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Все указанные структурные элементы дидактической игры должны быть взаимосвязанными.</a:t>
            </a:r>
          </a:p>
        </p:txBody>
      </p:sp>
    </p:spTree>
    <p:extLst>
      <p:ext uri="{BB962C8B-B14F-4D97-AF65-F5344CB8AC3E}">
        <p14:creationId xmlns:p14="http://schemas.microsoft.com/office/powerpoint/2010/main" val="27524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Роль Интересных уроков на пути к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повышению мотивации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Учитель должен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стараться на уроке обратиться к каждому ученику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менее 3–5 раз, т.е. осуществлять постоянную «обратную связь» –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корректировать непонятное или неправильно понятое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Ставить оценку ученику не за отдельный ответ, а за несколько (на разных этапах урока) –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вводить забытое понятие поурочного балла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Постоянно и целенаправленно заниматься пробуждением и совершенствованием качеств, лежащих в основе развития познавательных способностей: быстроты реакции, всех видов памяти, внимания, воображения и т.д. Основная задача каждого учителя – не только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развить мышление ребенка средствами своего предмета.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Стараться интегрировать знания, связывая темы своего курса как с родственными, так и другими учебными дисциплинами, обогащая знания, расширяя кругозор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33700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Роль Интересных уроков на пути к повышению мотивации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формирования интереса 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используются следующие </a:t>
            </a:r>
            <a:r>
              <a:rPr lang="ru-RU" sz="4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приёмы: </a:t>
            </a:r>
            <a:endParaRPr lang="ru-RU" sz="4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ситуации 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успеха, через 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заданий посильных для всех учащихся, изучение нового материала с опорой на старые знания; </a:t>
            </a:r>
          </a:p>
          <a:p>
            <a:endParaRPr lang="ru-RU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положительный 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эмоциональный настрой, через создание на уроке доброжелательной атмосферы доверия и сотрудничества, яркую и эмоциональную речь учителя; </a:t>
            </a:r>
          </a:p>
          <a:p>
            <a:pPr marL="0" indent="0">
              <a:buNone/>
            </a:pPr>
            <a:endParaRPr lang="ru-RU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рефлексия, через оценку собственной деятельности и деятельности других, оценку результата деятельности, вопросы, требующие многовариантных ответов (например, «почему было трудно?, что открыли, узнали на уроке?» и т.д. </a:t>
            </a:r>
          </a:p>
          <a:p>
            <a:pPr marL="0" indent="0">
              <a:buNone/>
            </a:pPr>
            <a:endParaRPr lang="ru-RU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Занимательность, необычное начало урока, через использование игровых и соревновательных 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форм.</a:t>
            </a:r>
            <a:endParaRPr lang="ru-RU" sz="4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/>
              </a:rPr>
              <a:t>Формы уроков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Урок-консультация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Урок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одной задачи или урок составления и решения задачи.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Математические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диктанты.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Использование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информационно-коммуникативных технологий. </a:t>
            </a:r>
          </a:p>
        </p:txBody>
      </p:sp>
    </p:spTree>
    <p:extLst>
      <p:ext uri="{BB962C8B-B14F-4D97-AF65-F5344CB8AC3E}">
        <p14:creationId xmlns:p14="http://schemas.microsoft.com/office/powerpoint/2010/main" val="26213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/>
              </a:rPr>
              <a:t>Формы уроков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Урок-консультация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Такие уроки учат учеников формулировать и задавать вопросы, работать с научной и учебной литературой. В ходе проведения таких уроков выстраивается математическая речь и расширяется спектр практической значимости математических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Урок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одной задачи или урок составления и решения задачи.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Ценность таких уроков в том, что используется сразу и исследование, и творчество. Особое место занимают задачи по готовым чертежам, когда ученики должны сами придумать условия (применяемые в основном на уроках геометрии, например, в теме «Четырехугольники» или «Площадь»). Это способствуют развитию умений и навыков более осознанного практического применения изучаемого материала.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/>
              </a:rPr>
              <a:t>Формы уроков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Математические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диктанты.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 из способов контроля может и обеспечивать усвоение необходимых знаний, умений и вычислительных навыков. При выполнении математических диктантов учитель получает информацию о том, как усваивается материал, а учащиеся получают дополнительную практику в самостоятельном решении задач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Использование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информационно-коммуникативных технологий.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использовании мультимедиа-ресурсов учащиеся включаются в познавательную деятельность, которая направлена на формирование творческой личности, а это приоритетная задача нового стандарта образования – научить творчески мыслить, подготовить к реальной жизни. Частью информационных технологий является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дистанционное обучение,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которое не только формирует сразу несколько элементов математической культуры (интерес к предмету, умение применять к жизни знания) и решает задачу индивидуализации обучения.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7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Математическая </a:t>
            </a:r>
            <a:r>
              <a:rPr lang="ru-RU" sz="4800" b="1" u="sng" dirty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система математических знаний, форм и методов математической деятельности, которые влияют на развитие личности.</a:t>
            </a:r>
          </a:p>
          <a:p>
            <a:pPr marL="0" indent="0" algn="ctr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5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элементы математической культуры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Вычислительные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навыки;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Грамотная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математическая речь;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Умение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применять в жизни математические знания;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Творчество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Интерес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предмету.</a:t>
            </a:r>
          </a:p>
        </p:txBody>
      </p:sp>
    </p:spTree>
    <p:extLst>
      <p:ext uri="{BB962C8B-B14F-4D97-AF65-F5344CB8AC3E}">
        <p14:creationId xmlns:p14="http://schemas.microsoft.com/office/powerpoint/2010/main" val="35411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Математическая культура включает в себя следующие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компоненты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вычислительные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математическую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умение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применять в жизни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-стойкий интерес к математике.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8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52120"/>
          </a:xfrm>
        </p:spPr>
        <p:txBody>
          <a:bodyPr>
            <a:normAutofit fontScale="90000"/>
          </a:bodyPr>
          <a:lstStyle/>
          <a:p>
            <a:pPr algn="r"/>
            <a:r>
              <a:rPr lang="ru-RU" sz="4400" b="1" i="1" dirty="0">
                <a:effectLst/>
                <a:latin typeface="Times New Roman" pitchFamily="18" charset="0"/>
                <a:cs typeface="Times New Roman" pitchFamily="18" charset="0"/>
              </a:rPr>
              <a:t>«Все наши замыслы, все поиски и построения превращаются в прах, если у ученика нет желания учиться</a:t>
            </a:r>
            <a:r>
              <a:rPr lang="ru-RU" sz="4400" b="1" i="1" dirty="0" smtClean="0"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4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. А. 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Сухомлинский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4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Главным компонентом математической культуры являются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вычислительные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навыки,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реализуемые следующим образом: 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Обязательная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подготовительная работа к выполнению вычислений на каждом уроке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Создание определённого настроя учащихся на предстоящие вычисления при помощи форм и приёмов работы, которые активизируют внимание учащихся, повышают их ответственность и желание получить правильный результат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Соблюдение постепенного нарастания сложности в вычислениях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Проверка полученного результата (как приём самоконтроля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Систематический контроль деятельности учащихся и анализ допущенных ими ошибок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условием данного алгоритма является его комплексное использование на каждом уроке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вычислительных навыков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используются: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устный счет;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графические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диктанты в форме ответов  «да»,  «нет», «+», «–», «Ο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математические диктанты;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перфокарты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карточки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парной работы (на одной стороне карточки записаны примеры, а на другой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по очереди проверяют друг друга);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карточки для индивидуальной работы (ученик проверяет сам себя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таблицы-помощники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опорные схемы;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памятки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отражающие пошаговые операции при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вычислениях,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алгоритмы.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Контроль и самоконтроль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самоконтролю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способствует: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школьников,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углублению их познавательной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активности,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повышению интереса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математике,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формированию самооценки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самокритичности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6741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Контроль и самоконтроль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сверка с образцом (ответом) на доске или в тетради товарища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использование средств обратной связи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предлагаются  примеры, решённые с ошибкой (найдите ошибки и исправьте их, посоветуйте, на что нужно обратить внимание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самостоятельные работы с поэтапным ограничением времени, т.е. по мере выработки навыка сокращается время на самостоятельную работу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Одной из форм контроля, позволяющей оперативно и эффективно проверить результаты обучения математики, являются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тесты.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Грамотная математическая речь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Математическая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речь ученика должна характеризоваться следующими признаками: </a:t>
            </a: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правильность,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логичность,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грамотность. </a:t>
            </a:r>
          </a:p>
        </p:txBody>
      </p:sp>
    </p:spTree>
    <p:extLst>
      <p:ext uri="{BB962C8B-B14F-4D97-AF65-F5344CB8AC3E}">
        <p14:creationId xmlns:p14="http://schemas.microsoft.com/office/powerpoint/2010/main" val="38940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Грамотная математическая речь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того, чтобы научить школьников грамотно комментировать вычислительную деятельность нужно придерживаться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следующих правил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Повседневное использование математической терминологии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Организация работы по опорным схемам и алгоритмам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Фиксирование  каждой ошибки учащихся в употреблении математической символики, в проведении математических рассуждений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Проведение диктантов с математической символикой.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/>
              <a:t>Для </a:t>
            </a:r>
            <a:r>
              <a:rPr lang="ru-RU" dirty="0"/>
              <a:t>создания условий успешности ученика необходимо: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сформировать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вычислительные навыки, используя тренинг как основную форму работы;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диагностику вычислительных навыков учащихся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вести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мониторинг формирования вычислительной культуры учащихся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постоянно закреплять все вычислительные навыки на уроках и во внеурочной деятельности по предмету; использовать в работе систему тренинга по совершенствованию вычислительных навыков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учитывать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подготовленности и развития каждого ученика; постепенно усложнять устный счет; использовать интересные формы работы на уроке; учить различным способам быстрых вычислений; привлекать учащихся к самоконтролю по повышению вычислительной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6211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040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актуальность темы обусловлена следующим: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Мотивация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выполняет важные функции в обучении: побуждает поведение, направляет и организует его, придает ему личностный смысл и значимость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Недостаточное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мотивации в школе при изучении математических предложений. </a:t>
            </a:r>
          </a:p>
        </p:txBody>
      </p:sp>
    </p:spTree>
    <p:extLst>
      <p:ext uri="{BB962C8B-B14F-4D97-AF65-F5344CB8AC3E}">
        <p14:creationId xmlns:p14="http://schemas.microsoft.com/office/powerpoint/2010/main" val="22402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Функции мотивации: </a:t>
            </a:r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- побуждает </a:t>
            </a:r>
            <a:r>
              <a:rPr lang="ru-RU" sz="3600" b="1" dirty="0"/>
              <a:t>поведение,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- направляет </a:t>
            </a:r>
            <a:r>
              <a:rPr lang="ru-RU" sz="3600" b="1" dirty="0"/>
              <a:t>и организует его,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- придает </a:t>
            </a:r>
            <a:r>
              <a:rPr lang="ru-RU" sz="3600" b="1" dirty="0"/>
              <a:t>ему личностный смысл и значимость. </a:t>
            </a:r>
          </a:p>
        </p:txBody>
      </p:sp>
    </p:spTree>
    <p:extLst>
      <p:ext uri="{BB962C8B-B14F-4D97-AF65-F5344CB8AC3E}">
        <p14:creationId xmlns:p14="http://schemas.microsoft.com/office/powerpoint/2010/main" val="38447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effectLst/>
                <a:latin typeface="Times New Roman" pitchFamily="18" charset="0"/>
                <a:cs typeface="Times New Roman" pitchFamily="18" charset="0"/>
              </a:rPr>
              <a:t>Группы мотивов: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   социальные;</a:t>
            </a:r>
          </a:p>
          <a:p>
            <a:pPr marL="0" indent="0">
              <a:buNone/>
            </a:pPr>
            <a:r>
              <a:rPr lang="ru-RU" b="1" dirty="0"/>
              <a:t>2.   познавательные;</a:t>
            </a:r>
          </a:p>
          <a:p>
            <a:pPr marL="0" indent="0">
              <a:buNone/>
            </a:pPr>
            <a:r>
              <a:rPr lang="ru-RU" b="1" dirty="0" smtClean="0"/>
              <a:t>3</a:t>
            </a:r>
            <a:r>
              <a:rPr lang="ru-RU" b="1" dirty="0"/>
              <a:t>.   творческие или социально-познавательные.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171405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Изучение каждого самостоятельного этапа или темы учебной программы должно состоять из следующих 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трех основных этапов: </a:t>
            </a:r>
            <a:endParaRPr 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мотивационного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операционально-познавательного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рефлексивно-оценочного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7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Мотивационный</a:t>
            </a:r>
            <a:r>
              <a:rPr lang="ru-RU" b="1" i="1" dirty="0">
                <a:effectLst/>
              </a:rPr>
              <a:t> </a:t>
            </a:r>
            <a:r>
              <a:rPr lang="ru-RU" b="1" i="1" dirty="0" smtClean="0">
                <a:effectLst/>
              </a:rPr>
              <a:t>этап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Создание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учебно-проблемной ситуации,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вводящей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 в предмет изучения предстоящей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темы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программы. Учебно-проблемная ситуация может быть создана учителем разными приемами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постановкой </a:t>
            </a: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учащимися задачи, решение которой возможно лишь на основе изучения данной 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темы;</a:t>
            </a:r>
          </a:p>
          <a:p>
            <a:pPr marL="0" indent="0" algn="just">
              <a:buNone/>
            </a:pPr>
            <a:endParaRPr lang="ru-RU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беседой </a:t>
            </a: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(рассказом) учителя о теоретической и практической значимости предстоящей темы (раздела) программы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Формулировка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учебной задачи.  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Самоконтроль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самооценка возможностей предстоящей деятельности по изучению данной темы.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856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Операционально-познавательный </a:t>
            </a: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данного этапа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становлении мотивации учебной деятельности зависит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того, будет ли ясна учащимся необходимость всего содержания и отдельных его частей, всех учебных действий и операций для решения основной учебной задачи, поставленной на мотивационном этапе.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осознании учащимися содержания темы призвано помочь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моделирование.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Оно должно вступать и как средство наглядного представления объектов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закономерностей изучаемого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материала, и как средство наглядно-действенного представления тех действий и операций, которые нужно выполнить и освоить учащимся для выявления этих объектов и закономерностей, а также для решения широкого круга задач, основанных на этих закономерностях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Рефлексивно-оценочный этап 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Итоговый этап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 изучения темы, когда учащиеся учатся рефлексировать (анализировать) собственную учебную деятельность, оценивать ее, сопоставляя результаты деятельности с поставленными основными и частными учебными задачами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целями). 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Целесообразно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 не один и тот же постоянный прием подведения итогов, например устный опрос и контрольную работу, а разнообразные методы и приемы, дающие возможность проявить учащимся самостоятельность и инициативу.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6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1351</Words>
  <Application>Microsoft Office PowerPoint</Application>
  <PresentationFormat>Экран (4:3)</PresentationFormat>
  <Paragraphs>161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Формы и методы работы,  повышающие мотивацию в обучении и формирующие математическую культуру школьника </vt:lpstr>
      <vt:lpstr>«Все наши замыслы, все поиски и построения превращаются в прах, если у ученика нет желания учиться»     В. А. Сухомлинский  </vt:lpstr>
      <vt:lpstr>  актуальность темы обусловлена следующим: </vt:lpstr>
      <vt:lpstr>Функции мотивации:  </vt:lpstr>
      <vt:lpstr>  Группы мотивов:</vt:lpstr>
      <vt:lpstr>  </vt:lpstr>
      <vt:lpstr>Мотивационный этап   </vt:lpstr>
      <vt:lpstr> Операционально-познавательный этап   </vt:lpstr>
      <vt:lpstr>  Рефлексивно-оценочный этап  </vt:lpstr>
      <vt:lpstr> Влияние коллективных форм учебной деятельности на мотивацию учения.   </vt:lpstr>
      <vt:lpstr> Роль дидактических игр в повышении мотивации изучения математики  </vt:lpstr>
      <vt:lpstr> Роль Интересных уроков на пути к повышению мотивации</vt:lpstr>
      <vt:lpstr> Роль Интересных уроков на пути к повышению мотивации </vt:lpstr>
      <vt:lpstr>Формы уроков</vt:lpstr>
      <vt:lpstr>Формы уроков</vt:lpstr>
      <vt:lpstr>Формы уроков</vt:lpstr>
      <vt:lpstr>  </vt:lpstr>
      <vt:lpstr>  </vt:lpstr>
      <vt:lpstr>  </vt:lpstr>
      <vt:lpstr>  </vt:lpstr>
      <vt:lpstr>  </vt:lpstr>
      <vt:lpstr>Контроль и самоконтроль</vt:lpstr>
      <vt:lpstr>Контроль и самоконтроль</vt:lpstr>
      <vt:lpstr>Грамотная математическая речь</vt:lpstr>
      <vt:lpstr>Грамотная математическая речь</vt:lpstr>
      <vt:lpstr> Для создания условий успешности ученика необходимо: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работы,  повышающие мотивацию в обучении и формирующие математическую культуру школьника </dc:title>
  <dc:creator>Галина</dc:creator>
  <cp:lastModifiedBy>Галина</cp:lastModifiedBy>
  <cp:revision>12</cp:revision>
  <dcterms:created xsi:type="dcterms:W3CDTF">2015-12-07T07:22:30Z</dcterms:created>
  <dcterms:modified xsi:type="dcterms:W3CDTF">2015-12-07T09:06:09Z</dcterms:modified>
</cp:coreProperties>
</file>