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63" r:id="rId4"/>
    <p:sldId id="264" r:id="rId5"/>
    <p:sldId id="265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39BDC7-E8AC-49EA-ADA3-C6AC8C332E89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9D893D-7A56-4AF3-BD07-29D9C61AA0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467" y="382856"/>
            <a:ext cx="8229600" cy="117308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Сказкотерапия</a:t>
            </a:r>
            <a:r>
              <a:rPr lang="ru-RU" dirty="0" smtClean="0"/>
              <a:t>  в работе с дошкольниками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4339" name="Picture 2" descr="C:\Users\1\Desktop\Russkie-narodnie-skazki-detya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57563"/>
            <a:ext cx="43243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1\Desktop\Russkie-narodnie-skazki-detya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4797425"/>
            <a:ext cx="4324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1\Desktop\1381469690_www.radionetplus.ru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73325"/>
            <a:ext cx="82804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8313" y="1636713"/>
            <a:ext cx="853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У кого в детстве не бывает сказки, тот вырастает сухим, колючим человеком, </a:t>
            </a:r>
          </a:p>
          <a:p>
            <a:r>
              <a:rPr lang="ru-RU"/>
              <a:t>и люди об него ушибаются, как об лежащий на дороге камень»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Сказкотерапия – метод, использующий сказочную форму для интеграции личности, развития творческих способностей, для поддержки инициативы ребенка ,развития его речевой функции ,совершенствования взаимодействия с окружающим миром.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4" name="Picture 2" descr="http://www.playcast.ru/uploads/2015/08/01/14535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6000" y="1600200"/>
            <a:ext cx="66899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сказкотерапии:</a:t>
            </a:r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Активизация в ребенке творческого потенциала</a:t>
            </a:r>
          </a:p>
          <a:p>
            <a:pPr eaLnBrk="1" hangingPunct="1"/>
            <a:r>
              <a:rPr lang="ru-RU" smtClean="0"/>
              <a:t>Раскрытие инициативных возможностей</a:t>
            </a:r>
          </a:p>
          <a:p>
            <a:pPr eaLnBrk="1" hangingPunct="1"/>
            <a:r>
              <a:rPr lang="ru-RU" smtClean="0"/>
              <a:t>Развитие речевой активности</a:t>
            </a:r>
          </a:p>
          <a:p>
            <a:pPr eaLnBrk="1" hangingPunct="1"/>
            <a:r>
              <a:rPr lang="ru-RU" smtClean="0"/>
              <a:t>Формирование психофизической сферы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600" smtClean="0"/>
              <a:t>5 видов сказок:</a:t>
            </a:r>
            <a:br>
              <a:rPr lang="ru-RU" sz="4600" smtClean="0"/>
            </a:br>
            <a:endParaRPr lang="ru-RU" sz="4600" smtClean="0"/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Диактические</a:t>
            </a:r>
            <a:endParaRPr lang="ru-RU" dirty="0" smtClean="0"/>
          </a:p>
          <a:p>
            <a:pPr eaLnBrk="1" hangingPunct="1"/>
            <a:r>
              <a:rPr lang="ru-RU" dirty="0" smtClean="0"/>
              <a:t>Медитативные</a:t>
            </a:r>
          </a:p>
          <a:p>
            <a:pPr eaLnBrk="1" hangingPunct="1"/>
            <a:r>
              <a:rPr lang="ru-RU" dirty="0" smtClean="0"/>
              <a:t>Психотерапевтические</a:t>
            </a:r>
          </a:p>
          <a:p>
            <a:pPr eaLnBrk="1" hangingPunct="1"/>
            <a:r>
              <a:rPr lang="ru-RU" dirty="0" smtClean="0"/>
              <a:t>Коррекционные</a:t>
            </a:r>
          </a:p>
          <a:p>
            <a:pPr eaLnBrk="1" hangingPunct="1"/>
            <a:r>
              <a:rPr lang="ru-RU" dirty="0" smtClean="0"/>
              <a:t>Художественные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Сказочные животные      </a:t>
            </a:r>
          </a:p>
        </p:txBody>
      </p:sp>
      <p:pic>
        <p:nvPicPr>
          <p:cNvPr id="19458" name="Picture 2" descr="C:\Users\1\Desktop\ba4305e7b5c375e9451e403c6000aa8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3944938" cy="3100387"/>
          </a:xfrm>
        </p:spPr>
      </p:pic>
      <p:pic>
        <p:nvPicPr>
          <p:cNvPr id="19459" name="Picture 4" descr="http://static4.read.ru/images/illustrations/1258476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16113"/>
            <a:ext cx="34671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Сказочные животные </a:t>
            </a:r>
          </a:p>
        </p:txBody>
      </p:sp>
      <p:pic>
        <p:nvPicPr>
          <p:cNvPr id="20482" name="Picture 2" descr="C:\Users\1\Desktop\ivan-carevich-i-seryj-vol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05038"/>
            <a:ext cx="3668712" cy="3246437"/>
          </a:xfrm>
        </p:spPr>
      </p:pic>
      <p:pic>
        <p:nvPicPr>
          <p:cNvPr id="20483" name="Picture 4" descr="http://www.stihi.ru/pics/2013/10/31/4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05038"/>
            <a:ext cx="37988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</TotalTime>
  <Words>94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Сказкотерапия  в работе с дошкольниками</vt:lpstr>
      <vt:lpstr>Сказкотерапия – метод, использующий сказочную форму для интеграции личности, развития творческих способностей, для поддержки инициативы ребенка ,развития его речевой функции ,совершенствования взаимодействия с окружающим миром. </vt:lpstr>
      <vt:lpstr>Цели сказкотерапии:</vt:lpstr>
      <vt:lpstr>5 видов сказок: </vt:lpstr>
      <vt:lpstr>Сказочные животные      </vt:lpstr>
      <vt:lpstr>Сказочные животные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  в работе с дошкольниками</dc:title>
  <dc:creator>1</dc:creator>
  <cp:lastModifiedBy>1</cp:lastModifiedBy>
  <cp:revision>1</cp:revision>
  <dcterms:created xsi:type="dcterms:W3CDTF">2016-01-23T17:11:35Z</dcterms:created>
  <dcterms:modified xsi:type="dcterms:W3CDTF">2016-01-23T17:15:43Z</dcterms:modified>
</cp:coreProperties>
</file>