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76;&#1086;&#1078;&#1076;&#1100;.wa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31520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6675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162800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7239000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дожд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457200" y="612774"/>
            <a:ext cx="8001000" cy="594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21" r="5521"/>
          <a:stretch>
            <a:fillRect/>
          </a:stretch>
        </p:blipFill>
        <p:spPr bwMode="auto">
          <a:xfrm>
            <a:off x="1447800" y="612774"/>
            <a:ext cx="6400800" cy="533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</cp:revision>
  <dcterms:created xsi:type="dcterms:W3CDTF">2015-03-16T13:20:22Z</dcterms:created>
  <dcterms:modified xsi:type="dcterms:W3CDTF">2015-03-17T13:46:23Z</dcterms:modified>
</cp:coreProperties>
</file>