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8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6" r:id="rId4"/>
    <p:sldId id="256" r:id="rId5"/>
    <p:sldId id="257" r:id="rId6"/>
    <p:sldId id="259" r:id="rId7"/>
    <p:sldId id="261" r:id="rId8"/>
    <p:sldId id="263" r:id="rId9"/>
    <p:sldId id="264" r:id="rId10"/>
    <p:sldId id="26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9172-0D4D-45B0-81BD-A5ADD703FB4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B827-7AF7-43CF-9BDC-4C3ECD3C2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1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9172-0D4D-45B0-81BD-A5ADD703FB4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B827-7AF7-43CF-9BDC-4C3ECD3C2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7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9172-0D4D-45B0-81BD-A5ADD703FB4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B827-7AF7-43CF-9BDC-4C3ECD3C2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9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9172-0D4D-45B0-81BD-A5ADD703FB4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B827-7AF7-43CF-9BDC-4C3ECD3C2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1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9172-0D4D-45B0-81BD-A5ADD703FB4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B827-7AF7-43CF-9BDC-4C3ECD3C2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4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9172-0D4D-45B0-81BD-A5ADD703FB4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B827-7AF7-43CF-9BDC-4C3ECD3C2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6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9172-0D4D-45B0-81BD-A5ADD703FB4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B827-7AF7-43CF-9BDC-4C3ECD3C2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3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9172-0D4D-45B0-81BD-A5ADD703FB4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B827-7AF7-43CF-9BDC-4C3ECD3C2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4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9172-0D4D-45B0-81BD-A5ADD703FB4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B827-7AF7-43CF-9BDC-4C3ECD3C2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5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9172-0D4D-45B0-81BD-A5ADD703FB4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B827-7AF7-43CF-9BDC-4C3ECD3C2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7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9172-0D4D-45B0-81BD-A5ADD703FB4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B827-7AF7-43CF-9BDC-4C3ECD3C2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7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9172-0D4D-45B0-81BD-A5ADD703FB4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B827-7AF7-43CF-9BDC-4C3ECD3C2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600400" cy="47538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19"/>
            <a:ext cx="3672408" cy="475380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44073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6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3672408" cy="468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6004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73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3672408" cy="47525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600400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83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980728"/>
            <a:ext cx="3528392" cy="48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34563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78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464496" cy="6408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8680"/>
            <a:ext cx="4032448" cy="5832648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631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7"/>
            <a:ext cx="7488832" cy="51125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51772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672407" cy="49685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672408" cy="43924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62722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3672408" cy="48965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461668" cy="453650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37994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2015-02-18T15:29:30Z</dcterms:created>
  <dcterms:modified xsi:type="dcterms:W3CDTF">2015-02-27T11:49:45Z</dcterms:modified>
</cp:coreProperties>
</file>