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89" r:id="rId6"/>
    <p:sldId id="260" r:id="rId7"/>
    <p:sldId id="261" r:id="rId8"/>
    <p:sldId id="272" r:id="rId9"/>
    <p:sldId id="27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A48-F307-481B-BBA4-03F0971C43F5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74EE-8824-4858-A7F9-7AAF819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A48-F307-481B-BBA4-03F0971C43F5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74EE-8824-4858-A7F9-7AAF819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A48-F307-481B-BBA4-03F0971C43F5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74EE-8824-4858-A7F9-7AAF819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A48-F307-481B-BBA4-03F0971C43F5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74EE-8824-4858-A7F9-7AAF819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A48-F307-481B-BBA4-03F0971C43F5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74EE-8824-4858-A7F9-7AAF819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A48-F307-481B-BBA4-03F0971C43F5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74EE-8824-4858-A7F9-7AAF819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A48-F307-481B-BBA4-03F0971C43F5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74EE-8824-4858-A7F9-7AAF819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A48-F307-481B-BBA4-03F0971C43F5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74EE-8824-4858-A7F9-7AAF819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A48-F307-481B-BBA4-03F0971C43F5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74EE-8824-4858-A7F9-7AAF819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A48-F307-481B-BBA4-03F0971C43F5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74EE-8824-4858-A7F9-7AAF819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A48-F307-481B-BBA4-03F0971C43F5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74EE-8824-4858-A7F9-7AAF819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8A48-F307-481B-BBA4-03F0971C43F5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774EE-8824-4858-A7F9-7AAF819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127" cy="6853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5" y="14625"/>
            <a:ext cx="12025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ПУТЕШЕСТВИЕ ПО МОСКВЕ</a:t>
            </a:r>
            <a:endParaRPr lang="ru-RU" sz="6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КРАСНАЯ ПЛОЩАДЬ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6286"/>
            <a:ext cx="12192000" cy="55517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1841" y="5029200"/>
            <a:ext cx="6322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65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0"/>
            <a:ext cx="101106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КУРАНТЫ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1235"/>
            <a:ext cx="4206240" cy="5146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152400"/>
            <a:ext cx="3314205" cy="6785108"/>
          </a:xfrm>
          <a:prstGeom prst="rect">
            <a:avLst/>
          </a:prstGeom>
        </p:spPr>
      </p:pic>
      <p:pic>
        <p:nvPicPr>
          <p:cNvPr id="6" name="Бой куранто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2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49" y="0"/>
            <a:ext cx="4826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356260"/>
            <a:ext cx="10515600" cy="58207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каждой стране есть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главный </a:t>
            </a:r>
            <a:r>
              <a:rPr lang="ru-RU" dirty="0"/>
              <a:t>человек- президент.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Назовите </a:t>
            </a:r>
            <a:r>
              <a:rPr lang="ru-RU" dirty="0"/>
              <a:t>нашего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Российского </a:t>
            </a:r>
            <a:r>
              <a:rPr lang="ru-RU" dirty="0"/>
              <a:t>президента.</a:t>
            </a:r>
          </a:p>
        </p:txBody>
      </p:sp>
    </p:spTree>
    <p:extLst>
      <p:ext uri="{BB962C8B-B14F-4D97-AF65-F5344CB8AC3E}">
        <p14:creationId xmlns:p14="http://schemas.microsoft.com/office/powerpoint/2010/main" val="2997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ГЕРБ МОСКВЫ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1" y="1690688"/>
            <a:ext cx="3581838" cy="4351338"/>
          </a:xfrm>
        </p:spPr>
      </p:pic>
      <p:sp>
        <p:nvSpPr>
          <p:cNvPr id="5" name="TextBox 4"/>
          <p:cNvSpPr txBox="1"/>
          <p:nvPr/>
        </p:nvSpPr>
        <p:spPr>
          <a:xfrm>
            <a:off x="5191902" y="1690688"/>
            <a:ext cx="64395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Calibri" panose="020F0502020204030204" pitchFamily="34" charset="0"/>
              </a:rPr>
              <a:t>На гербе Москвы изображен</a:t>
            </a:r>
          </a:p>
          <a:p>
            <a:r>
              <a:rPr lang="ru-RU" sz="3000" dirty="0" smtClean="0">
                <a:latin typeface="Calibri" panose="020F0502020204030204" pitchFamily="34" charset="0"/>
              </a:rPr>
              <a:t>всадник с копьём, поражающий змея.</a:t>
            </a:r>
          </a:p>
          <a:p>
            <a:endParaRPr lang="ru-RU" sz="3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Calibri" panose="020F0502020204030204" pitchFamily="34" charset="0"/>
              </a:rPr>
              <a:t>Это святой Георгий Победоносец</a:t>
            </a:r>
            <a:endParaRPr lang="ru-RU" sz="3000" dirty="0">
              <a:latin typeface="Calibri" panose="020F050202020403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6" y="1690688"/>
            <a:ext cx="35818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40973" y="12243"/>
            <a:ext cx="5110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ФЛАГ МОСКВЫ</a:t>
            </a:r>
            <a:endParaRPr lang="ru-RU" sz="6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73" y="1164882"/>
            <a:ext cx="8493331" cy="567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50" y="-216766"/>
            <a:ext cx="118396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ЦАРЬ – ПУШКА		ЦАРЬ – КОЛОКОЛ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8" y="853871"/>
            <a:ext cx="5223625" cy="5725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07" y="853871"/>
            <a:ext cx="5078682" cy="5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"/>
            <a:ext cx="12192000" cy="6853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5" y="14625"/>
            <a:ext cx="12025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ПУТЕШЕСТВИЕ ПО МОСКВЕ</a:t>
            </a:r>
            <a:endParaRPr lang="ru-RU" sz="6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47</Words>
  <Application>Microsoft Office PowerPoint</Application>
  <PresentationFormat>Произвольный</PresentationFormat>
  <Paragraphs>18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КРАСНАЯ ПЛОЩАДЬ</vt:lpstr>
      <vt:lpstr>Презентация PowerPoint</vt:lpstr>
      <vt:lpstr>КУРАНТЫ</vt:lpstr>
      <vt:lpstr>Презентация PowerPoint</vt:lpstr>
      <vt:lpstr>ГЕРБ МОСКВЫ</vt:lpstr>
      <vt:lpstr> </vt:lpstr>
      <vt:lpstr>ЦАРЬ – ПУШКА  ЦАРЬ – КОЛОКОЛ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Lytkin</dc:creator>
  <cp:lastModifiedBy>nadja_zelikova@mail.ru</cp:lastModifiedBy>
  <cp:revision>28</cp:revision>
  <dcterms:created xsi:type="dcterms:W3CDTF">2014-03-17T19:22:07Z</dcterms:created>
  <dcterms:modified xsi:type="dcterms:W3CDTF">2015-10-30T12:11:18Z</dcterms:modified>
</cp:coreProperties>
</file>