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6" r:id="rId5"/>
    <p:sldId id="272" r:id="rId6"/>
    <p:sldId id="273" r:id="rId7"/>
    <p:sldId id="274" r:id="rId8"/>
    <p:sldId id="275" r:id="rId9"/>
    <p:sldId id="266" r:id="rId10"/>
    <p:sldId id="267" r:id="rId11"/>
    <p:sldId id="268" r:id="rId12"/>
    <p:sldId id="263" r:id="rId13"/>
    <p:sldId id="264" r:id="rId14"/>
    <p:sldId id="26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1FB5-778A-4347-BEB3-3FAEB553771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5453-2599-434B-BF23-208499438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38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1FB5-778A-4347-BEB3-3FAEB553771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5453-2599-434B-BF23-208499438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6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1FB5-778A-4347-BEB3-3FAEB553771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5453-2599-434B-BF23-208499438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095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1FB5-778A-4347-BEB3-3FAEB553771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5453-2599-434B-BF23-208499438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041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1FB5-778A-4347-BEB3-3FAEB553771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5453-2599-434B-BF23-208499438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44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1FB5-778A-4347-BEB3-3FAEB553771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5453-2599-434B-BF23-208499438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87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1FB5-778A-4347-BEB3-3FAEB553771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5453-2599-434B-BF23-208499438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49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1FB5-778A-4347-BEB3-3FAEB553771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5453-2599-434B-BF23-208499438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784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1FB5-778A-4347-BEB3-3FAEB553771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5453-2599-434B-BF23-208499438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44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1FB5-778A-4347-BEB3-3FAEB553771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5453-2599-434B-BF23-208499438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230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1FB5-778A-4347-BEB3-3FAEB553771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5453-2599-434B-BF23-208499438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435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61FB5-778A-4347-BEB3-3FAEB553771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D5453-2599-434B-BF23-208499438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72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2.jpeg"/><Relationship Id="rId7" Type="http://schemas.openxmlformats.org/officeDocument/2006/relationships/hyperlink" Target="https://yandex.ru/images/search?source=wiz&amp;img_url=http://xn----ptbafargdqbjdav6j.xn--p1ai/media/thumbs/12/24/12241353d3efbe568e8fbc257dd3aedc.jpg&amp;uinfo=sw-1360-sh-768-ww-1343-wh-651-pd-1-wp-16x9_1360x768&amp;_=1428323982784&amp;p=15&amp;text=%D1%84%D0%BE%D1%82%D0%BE%20%D0%B3%D0%B5%D0%BE%D1%80%D0%B3%D0%B8%D0%B5%D0%B2%D1%81%D0%BA%D0%BE%D0%B9%20%D0%BB%D0%B5%D0%BD%D1%82%D1%8B&amp;redircnt=1428323726.1&amp;noreask=1&amp;pos=455&amp;rpt=simage&amp;lr=63&amp;pin=1" TargetMode="External"/><Relationship Id="rId2" Type="http://schemas.openxmlformats.org/officeDocument/2006/relationships/hyperlink" Target="https://yandex.ru/images/search?img_url=http://img-fotki.yandex.ru/get/9509/14576209.14f/0_e4283_ecb1894d_orig.jpg&amp;uinfo=sw-1360-sh-768-ww-1343-wh-651-pd-1-wp-16x9_1366x768&amp;_=1429086377629&amp;suggest_reqid=159732892138150091563775463391495&amp;viewport=wide&amp;text=%D1%84%D0%BE%D1%82%D0%BE%20%D0%BA%D1%80%D0%B5%D1%81%D1%82%D1%8C%D1%8F%D0%BD%20%D0%BD%D0%B0%20%20%20%D1%80%D0%B0%D0%B1%D0%BE%D1%82%D0%B5%20%D0%B2%20%D0%B4%D0%B5%D1%80%D0%B5%D0%B2%D0%BD%D0%B8%20%D0%BF%D1%80%D0%B8%20%D1%83%D0%B1%D0%BE%D1%80%D0%BA%D0%B5%20%D1%83%D1%80%D0%BE%D0%B6%D0%B0%D1%8F1941-1945%20%D0%B2%D0%BE%20%D0%B2%D1%80%D0%B5%D0%BC%D1%8F%20%D0%B2%D0%BE%D0%B9%D0%BD%D1%8B&amp;pos=0&amp;rpt=simage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hyperlink" Target="https://yandex.ru/images/search?img_url=http://prof-mix.ru/pic/large-12084.jpg&amp;uinfo=sw-1360-sh-768-ww-1343-wh-651-pd-1-wp-16x9_1366x768&amp;_=1429086377629&amp;suggest_reqid=159732892138150091563775463391495&amp;viewport=wide&amp;text=%D1%84%D0%BE%D1%82%D0%BE%20%D0%BA%D1%80%D0%B5%D1%81%D1%82%D1%8C%D1%8F%D0%BD%20%D0%BD%D0%B0%20%20%20%D1%80%D0%B0%D0%B1%D0%BE%D1%82%D0%B5%20%D0%B2%20%D0%B4%D0%B5%D1%80%D0%B5%D0%B2%D0%BD%D0%B8%20%D0%BF%D1%80%D0%B8%20%D1%83%D0%B1%D0%BE%D1%80%D0%BA%D0%B5%20%D1%83%D1%80%D0%BE%D0%B6%D0%B0%D1%8F1941-1945%20%D0%B2%D0%BE%20%D0%B2%D1%80%D0%B5%D0%BC%D1%8F%20%D0%B2%D0%BE%D0%B9%D0%BD%D1%8B&amp;pos=27&amp;rpt=simage&amp;pin=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jpeg"/><Relationship Id="rId4" Type="http://schemas.openxmlformats.org/officeDocument/2006/relationships/hyperlink" Target="https://yandex.ru/images/search?source=wiz&amp;img_url=http://xn----ptbafargdqbjdav6j.xn--p1ai/media/thumbs/12/24/12241353d3efbe568e8fbc257dd3aedc.jpg&amp;uinfo=sw-1360-sh-768-ww-1343-wh-651-pd-1-wp-16x9_1360x768&amp;_=1428323982784&amp;p=15&amp;text=%D1%84%D0%BE%D1%82%D0%BE%20%D0%B3%D0%B5%D0%BE%D1%80%D0%B3%D0%B8%D0%B5%D0%B2%D1%81%D0%BA%D0%BE%D0%B9%20%D0%BB%D0%B5%D0%BD%D1%82%D1%8B&amp;redircnt=1428323726.1&amp;noreask=1&amp;pos=455&amp;rpt=simage&amp;lr=63&amp;pin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4.jpeg"/><Relationship Id="rId2" Type="http://schemas.openxmlformats.org/officeDocument/2006/relationships/hyperlink" Target="https://yandex.ru/images/search?img_url=http://img-fotki.yandex.ru/get/7/kolonist62.37/0_4472d_7dac4d4b_orig.jpg&amp;uinfo=sw-1360-sh-768-ww-1343-wh-651-pd-1-wp-16x9_1366x768&amp;_=1429086179409&amp;suggest_reqid=159732892138150091561793631176988&amp;viewport=wide&amp;text=%D1%84%D0%BE%D1%82%D0%BE%20%D0%BA%D1%80%D0%B5%D1%81%D1%82%D1%8C%D1%8F%D0%BD%20%D0%BD%D0%B0%20%20%20%D1%80%D0%B0%D0%B1%D0%BE%D1%82%D0%B5%20%D0%B2%20%D0%B4%D0%B5%D1%80%D0%B5%D0%B2%D0%BD%D0%B81941-1945%20%D0%B2%D0%BE%20%D0%B2%D1%80%D0%B5%D0%BC%D1%8F%20%D0%B2%D0%BE%D0%B9%D0%BD%D1%8B&amp;pos=24&amp;rpt=simage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source=wiz&amp;img_url=http://www.artelterem.ru/img/lib/orden_lenta.gif&amp;uinfo=sw-1360-sh-768-ww-1343-wh-651-pd-1-wp-16x9_1360x768&amp;_=1428323728229&amp;p=3&amp;text=%D1%84%D0%BE%D1%82%D0%BE%20%D0%B3%D0%B5%D0%BE%D1%80%D0%B3%D0%B8%D0%B5%D0%B2%D1%81%D0%BA%D0%BE%D0%B9%20%D0%BB%D0%B5%D0%BD%D1%82%D1%8B&amp;redircnt=1428323726.1&amp;noreask=1&amp;pos=114&amp;rpt=simage&amp;lr=63&amp;pin=1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s://yandex.ru/images/search?img_url=http://ote4estvennaya.3dn.ru/_ph/1/882277005.jpg&amp;uinfo=sw-1360-sh-768-ww-1343-wh-651-pd-1-wp-16x9_1366x768&amp;_=1429085630711&amp;suggest_reqid=159732892138150091556298875255984&amp;viewport=wide&amp;text=%D1%84%D0%BE%D1%82%D0%BE%20%D0%B4%D0%B5%D1%82%D0%B5%D0%B9%20%D0%BD%D0%B0%20%D1%80%D0%B0%D0%B1%D0%BE%D1%82%D0%B5%20%201941-1945%20%D0%B2%D0%BE%20%D0%B2%D1%80%D0%B5%D0%BC%D1%8F%20%D0%B2%D0%BE%D0%B9%D0%BD%D1%8B&amp;pos=21&amp;rpt=simage&amp;pin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4.jpeg"/><Relationship Id="rId2" Type="http://schemas.openxmlformats.org/officeDocument/2006/relationships/hyperlink" Target="https://yandex.ru/images/search?source=wiz&amp;img_url=http://heygv.ru/img/photos/2468_1762428766_big.jpg&amp;uinfo=sw-1360-sh-768-ww-1343-wh-651-pd-1-wp-16x9_1360x768-lt-779&amp;_=1429085174646&amp;p=12&amp;text=%D1%84%D0%BE%D1%82%D0%BE%20%D0%B2%D0%BE%D0%B9%D0%BD%D1%8B%201941-1945&amp;redircnt=1429084898.1&amp;noreask=1&amp;pos=364&amp;rpt=simage&amp;lr=63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source=wiz&amp;img_url=http://www.artelterem.ru/img/lib/orden_lenta.gif&amp;uinfo=sw-1360-sh-768-ww-1343-wh-651-pd-1-wp-16x9_1360x768&amp;_=1428323728229&amp;p=3&amp;text=%D1%84%D0%BE%D1%82%D0%BE%20%D0%B3%D0%B5%D0%BE%D1%80%D0%B3%D0%B8%D0%B5%D0%B2%D1%81%D0%BA%D0%BE%D0%B9%20%D0%BB%D0%B5%D0%BD%D1%82%D1%8B&amp;redircnt=1428323726.1&amp;noreask=1&amp;pos=114&amp;rpt=simage&amp;lr=63&amp;pin=1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yandex.ru/images/search?source=wiz&amp;img_url=http://festival.1september.ru/articles/606896/presentation/24.jpg&amp;uinfo=sw-1360-sh-768-ww-1343-wh-651-pd-1-wp-16x9_1360x768-lt-779&amp;text=%D1%84%D0%BE%D1%82%D0%BE%20%D0%B2%D0%BE%D0%B9%D0%BD%D1%8B%201941-1945&amp;redircnt=1429084898.1&amp;noreask=1&amp;pos=18&amp;rpt=simage&amp;lr=63&amp;pin=1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source=wiz&amp;img_url=http://xn----ptbafargdqbjdav6j.xn--p1ai/media/thumbs/12/24/12241353d3efbe568e8fbc257dd3aedc.jpg&amp;uinfo=sw-1360-sh-768-ww-1343-wh-651-pd-1-wp-16x9_1360x768&amp;_=1428323982784&amp;p=15&amp;text=%D1%84%D0%BE%D1%82%D0%BE%20%D0%B3%D0%B5%D0%BE%D1%80%D0%B3%D0%B8%D0%B5%D0%B2%D1%81%D0%BA%D0%BE%D0%B9%20%D0%BB%D0%B5%D0%BD%D1%82%D1%8B&amp;redircnt=1428323726.1&amp;noreask=1&amp;pos=455&amp;rpt=simage&amp;lr=63&amp;pin=1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hyperlink" Target="https://yandex.ru/images/search?img_url=http://ote4estvennaya.3dn.ru/_ph/1/882277005.jpg&amp;uinfo=sw-1360-sh-768-ww-1343-wh-651-pd-1-wp-16x9_1366x768&amp;_=1429085630711&amp;suggest_reqid=159732892138150091556298875255984&amp;viewport=wide&amp;text=%D1%84%D0%BE%D1%82%D0%BE%20%D0%B4%D0%B5%D1%82%D0%B5%D0%B9%20%D0%BD%D0%B0%20%D1%80%D0%B0%D0%B1%D0%BE%D1%82%D0%B5%20%201941-1945%20%D0%B2%D0%BE%20%D0%B2%D1%80%D0%B5%D0%BC%D1%8F%20%D0%B2%D0%BE%D0%B9%D0%BD%D1%8B&amp;pos=21&amp;rpt=simage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img_url=http://pohodd.ru/gal/d/5480-1/0491.jpg&amp;uinfo=sw-1360-sh-768-ww-1343-wh-651-pd-1-wp-16x9_1366x768&amp;_=1429086088084&amp;suggest_reqid=159732892138150091560879944994110&amp;viewport=wide&amp;text=%D1%84%D0%BE%D1%82%D0%BE%D0%BA%D1%80%D0%B5%D1%81%D1%82%D1%8C%D1%8F%D0%BD%20%D0%BD%D0%B0%20%20%D0%B2%20%D0%BF%D0%BE%D0%BB%D0%BD%D0%B51941-1945%20%D0%B2%D0%BE%20%D0%B2%D1%80%D0%B5%D0%BC%D1%8F%20%D0%B2%D0%BE%D0%B9%D0%BD%D1%8B&amp;pos=14&amp;rpt=simage&amp;pin=1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s://yandex.ru/images/search?img_url=http://lib2.znaimo.com.ua/tw_files2/urls_4/976/d-975151/img11.jpg&amp;uinfo=sw-1360-sh-768-ww-1343-wh-651-pd-1-wp-16x9_1366x768&amp;_=1429085892994&amp;viewport=wide&amp;suggest_reqid=159732892138150091556298875255984&amp;p=11&amp;text=%D1%84%D0%BE%D1%82%D0%BE%20%D0%B4%D0%B5%D1%82%D0%B5%D0%B9%20%D0%BD%D0%B0%20%D1%80%D0%B0%D0%B1%D0%BE%D1%82%D0%B5%20%201941-1945%20%D0%B2%D0%BE%20%D0%B2%D1%80%D0%B5%D0%BC%D1%8F%20%D0%B2%D0%BE%D0%B9%D0%BD%D1%8B&amp;pos=349&amp;rpt=simage&amp;pin=1" TargetMode="External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yandex.ru/images/search?source=wiz&amp;img_url=http://cdo-savitar.ucoz.ru/img/pobeda_1945.jpg&amp;uinfo=sw-1360-sh-768-ww-1343-wh-651-pd-1-wp-16x9_1360x768&amp;_=1428323289166&amp;p=9&amp;text=%D1%84%D0%BE%D1%82%D0%BE%20%D1%82%D1%80%D1%83%D0%B6%D0%B5%D0%BD%D0%B8%D0%BA%D0%BE%D0%B2%20%D1%82%D1%8B%D0%BB%D0%B0%20%D0%B2%20%D0%B3%D0%BE%D0%B4%D1%8B%20%D0%B2%D0%B5%D0%BB%D0%B8%D0%BA%D0%BE%D0%B9%20%D0%BE%D1%82%D0%B5%D1%87%D0%B5%D1%81%D1%82%D0%B2%D0%B5%D0%BD%D0%BD%D0%BE%D0%B9%20%D0%B2%D0%BE%D0%B9%D0%BD%D1%8B&amp;redircnt=1428323108.1&amp;noreask=1&amp;pos=293&amp;rpt=simage&amp;lr=63&amp;pin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andex.ru/images/search?source=wiz&amp;img_url=http://i051.radikal.ru/1212/75/48480a46fdd8.jpg&amp;uinfo=sw-1360-sh-768-ww-1343-wh-651-pd-1-wp-16x9_1360x768-lt-794&amp;_=1429008741580&amp;p=1&amp;text=%D1%84%D0%BE%D1%82%D0%BE%20%D0%B8%D1%81%20%D0%BC%D1%8F%D1%81%D0%BD%D0%B8%D0%BA%D0%BE%D0%B2%D0%B0%20%D0%B3%D0%B5%D1%80%D0%BE%D1%8F%20%D1%81%D0%BE%D0%B2%D0%B5%D1%82%D1%81%D0%BA%D0%BE%D0%B3%D0%BE%20%D1%81%D0%BE%D1%8E%D0%B7%D0%B0&amp;redircnt=1429008758.1&amp;noreask=1&amp;pos=33&amp;rpt=simage&amp;lr=63&amp;pi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yandex.ru/images/search?source=wiz&amp;img_url=http://xn----ptbafargdqbjdav6j.xn--p1ai/media/thumbs/12/24/12241353d3efbe568e8fbc257dd3aedc.jpg&amp;uinfo=sw-1360-sh-768-ww-1343-wh-651-pd-1-wp-16x9_1360x768&amp;_=1428323982784&amp;p=15&amp;text=%D1%84%D0%BE%D1%82%D0%BE%20%D0%B3%D0%B5%D0%BE%D1%80%D0%B3%D0%B8%D0%B5%D0%B2%D1%81%D0%BA%D0%BE%D0%B9%20%D0%BB%D0%B5%D0%BD%D1%82%D1%8B&amp;redircnt=1428323726.1&amp;noreask=1&amp;pos=455&amp;rpt=simage&amp;lr=63&amp;pin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hyperlink" Target="https://yandex.ru/images/search?source=wiz&amp;img_url=http://img0.liveinternet.ru/images/attach/c/8/100/424/100424956_large_IL4_01n.jpg&amp;uinfo=sw-1360-sh-768-ww-1343-wh-651-pd-1-wp-16x9_1360x768-lt-2548&amp;text=%D1%84%D0%BE%D1%82%D0%BE%20%D0%98%D0%9B%20-%204%20%D1%81%D0%B0%D0%BC%D0%BE%D0%BB%D1%91%D1%82%D0%B0&amp;redircnt=1429007901.1&amp;noreask=1&amp;pos=3&amp;rpt=simage&amp;lr=63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source=wiz&amp;img_url=http://xn----ptbafargdqbjdav6j.xn--p1ai/media/thumbs/12/24/12241353d3efbe568e8fbc257dd3aedc.jpg&amp;uinfo=sw-1360-sh-768-ww-1343-wh-651-pd-1-wp-16x9_1360x768&amp;_=1428323982784&amp;p=15&amp;text=%D1%84%D0%BE%D1%82%D0%BE%20%D0%B3%D0%B5%D0%BE%D1%80%D0%B3%D0%B8%D0%B5%D0%B2%D1%81%D0%BA%D0%BE%D0%B9%20%D0%BB%D0%B5%D0%BD%D1%82%D1%8B&amp;redircnt=1428323726.1&amp;noreask=1&amp;pos=455&amp;rpt=simage&amp;lr=63&amp;pin=1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yandex.ru/images/search?source=wiz&amp;img_url=http://i1.ucoz.com/_ph/64/49326542.jpg&amp;uinfo=sw-1360-sh-768-ww-1343-wh-651-pd-1-wp-16x9_1360x768-lt-681&amp;text=%D1%84%D0%BE%D1%82%D0%BE%20%D1%82%D0%B0%D0%BD%D0%BA%D0%B0%20%D1%82%2034&amp;redircnt=1429009358.1&amp;noreask=1&amp;pos=29&amp;rpt=simage&amp;lr=63&amp;pin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andex.ru/images/search?source=wiz&amp;img_url=http://xn----ptbafargdqbjdav6j.xn--p1ai/media/thumbs/12/24/12241353d3efbe568e8fbc257dd3aedc.jpg&amp;uinfo=sw-1360-sh-768-ww-1343-wh-651-pd-1-wp-16x9_1360x768&amp;_=1428323982784&amp;p=15&amp;text=%D1%84%D0%BE%D1%82%D0%BE%20%D0%B3%D0%B5%D0%BE%D1%80%D0%B3%D0%B8%D0%B5%D0%B2%D1%81%D0%BA%D0%BE%D0%B9%20%D0%BB%D0%B5%D0%BD%D1%82%D1%8B&amp;redircnt=1428323726.1&amp;noreask=1&amp;pos=455&amp;rpt=simage&amp;lr=63&amp;pin=1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hyperlink" Target="https://yandex.ru/images/search?source=wiz&amp;img_url=http://festival.1september.ru/articles/606896/presentation/24.jpg&amp;uinfo=sw-1360-sh-768-ww-1343-wh-651-pd-1-wp-16x9_1360x768-lt-779&amp;text=%D1%84%D0%BE%D1%82%D0%BE%20%D0%B2%D0%BE%D0%B9%D0%BD%D1%8B%201941-1945&amp;redircnt=1429084898.1&amp;noreask=1&amp;pos=18&amp;rpt=simage&amp;lr=63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source=wiz&amp;img_url=http://xn----ptbafargdqbjdav6j.xn--p1ai/media/thumbs/12/24/12241353d3efbe568e8fbc257dd3aedc.jpg&amp;uinfo=sw-1360-sh-768-ww-1343-wh-651-pd-1-wp-16x9_1360x768&amp;_=1428323982784&amp;p=15&amp;text=%D1%84%D0%BE%D1%82%D0%BE%20%D0%B3%D0%B5%D0%BE%D1%80%D0%B3%D0%B8%D0%B5%D0%B2%D1%81%D0%BA%D0%BE%D0%B9%20%D0%BB%D0%B5%D0%BD%D1%82%D1%8B&amp;redircnt=1428323726.1&amp;noreask=1&amp;pos=455&amp;rpt=simage&amp;lr=63&amp;pin=1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yandex.ru/images/search?img_url=http://img-fotki.yandex.ru/get/9303/225044291.0/0_b9d3b_ad5ad260_XXL.jpg&amp;uinfo=sw-1360-sh-768-ww-1343-wh-651-pd-1-wp-16x9_1366x768&amp;_=1429085656267&amp;viewport=wide&amp;suggest_reqid=159732892138150091556298875255984&amp;p=2&amp;text=%D1%84%D0%BE%D1%82%D0%BE%20%D0%B4%D0%B5%D1%82%D0%B5%D0%B9%20%D0%BD%D0%B0%20%D1%80%D0%B0%D0%B1%D0%BE%D1%82%D0%B5%20%201941-1945%20%D0%B2%D0%BE%20%D0%B2%D1%80%D0%B5%D0%BC%D1%8F%20%D0%B2%D0%BE%D0%B9%D0%BD%D1%8B&amp;pos=72&amp;rpt=simage&amp;pin=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source=wiz&amp;img_url=http://xn----ptbafargdqbjdav6j.xn--p1ai/media/thumbs/12/24/12241353d3efbe568e8fbc257dd3aedc.jpg&amp;uinfo=sw-1360-sh-768-ww-1343-wh-651-pd-1-wp-16x9_1360x768&amp;_=1428323982784&amp;p=15&amp;text=%D1%84%D0%BE%D1%82%D0%BE%20%D0%B3%D0%B5%D0%BE%D1%80%D0%B3%D0%B8%D0%B5%D0%B2%D1%81%D0%BA%D0%BE%D0%B9%20%D0%BB%D0%B5%D0%BD%D1%82%D1%8B&amp;redircnt=1428323726.1&amp;noreask=1&amp;pos=455&amp;rpt=simage&amp;lr=63&amp;pin=1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s://yandex.ru/images/search?source=wiz&amp;img_url=http://2cafe.net/uploads/posts/2011-05/day_04/13044953853741942.jpeg&amp;uinfo=sw-1360-sh-768-ww-1343-wh-651-pd-1-wp-16x9_1360x768-lt-779&amp;text=%D1%84%D0%BE%D1%82%D0%BE%20%D0%B2%D0%BE%D0%B9%D0%BD%D1%8B%201941-1945&amp;redircnt=1429084898.1&amp;noreask=1&amp;pos=10&amp;rpt=simage&amp;lr=63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img_url=http://waralbum.ru/wp-content/uploads/2014/02/0_b9d39_280dd1ed_orig1.jpg&amp;uinfo=sw-1360-sh-768-ww-1343-wh-651-pd-1-wp-16x9_1366x768&amp;_=1429085775167&amp;viewport=wide&amp;suggest_reqid=159732892138150091556298875255984&amp;p=6&amp;text=%D1%84%D0%BE%D1%82%D0%BE%20%D0%B4%D0%B5%D1%82%D0%B5%D0%B9%20%D0%BD%D0%B0%20%D1%80%D0%B0%D0%B1%D0%BE%D1%82%D0%B5%20%201941-1945%20%D0%B2%D0%BE%20%D0%B2%D1%80%D0%B5%D0%BC%D1%8F%20%D0%B2%D0%BE%D0%B9%D0%BD%D1%8B&amp;pos=207&amp;rpt=simage&amp;pin=1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yandex.ru/images/search?source=wiz&amp;img_url=http://victory.rusarchives.ru/img/photos/2503_599581049_big.jpg&amp;uinfo=sw-1360-sh-768-ww-1343-wh-651-pd-1-wp-16x9_1360x768-lt-779&amp;_=1429085254167&amp;p=15&amp;text=%D1%84%D0%BE%D1%82%D0%BE%20%D0%B2%D0%BE%D0%B9%D0%BD%D1%8B%201941-1945&amp;redircnt=1429084898.1&amp;noreask=1&amp;pos=454&amp;rpt=simage&amp;lr=63&amp;pin=1" TargetMode="Externa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s://yandex.ru/images/search?img_url=http://img-fotki.yandex.ru/get/9509/14576209.14f/0_e4283_ecb1894d_orig.jpg&amp;uinfo=sw-1360-sh-768-ww-1343-wh-651-pd-1-wp-16x9_1366x768&amp;_=1429086377629&amp;suggest_reqid=159732892138150091563775463391495&amp;viewport=wide&amp;text=%D1%84%D0%BE%D1%82%D0%BE%20%D0%BA%D1%80%D0%B5%D1%81%D1%82%D1%8C%D1%8F%D0%BD%20%D0%BD%D0%B0%20%20%20%D1%80%D0%B0%D0%B1%D0%BE%D1%82%D0%B5%20%D0%B2%20%D0%B4%D0%B5%D1%80%D0%B5%D0%B2%D0%BD%D0%B8%20%D0%BF%D1%80%D0%B8%20%D1%83%D0%B1%D0%BE%D1%80%D0%BA%D0%B5%20%D1%83%D1%80%D0%BE%D0%B6%D0%B0%D1%8F1941-1945%20%D0%B2%D0%BE%20%D0%B2%D1%80%D0%B5%D0%BC%D1%8F%20%D0%B2%D0%BE%D0%B9%D0%BD%D1%8B&amp;pos=0&amp;rpt=simage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source=wiz&amp;img_url=http://www.artelterem.ru/img/lib/orden_lenta.gif&amp;uinfo=sw-1360-sh-768-ww-1343-wh-651-pd-1-wp-16x9_1360x768&amp;_=1428323728229&amp;p=3&amp;text=%D1%84%D0%BE%D1%82%D0%BE%20%D0%B3%D0%B5%D0%BE%D1%80%D0%B3%D0%B8%D0%B5%D0%B2%D1%81%D0%BA%D0%BE%D0%B9%20%D0%BB%D0%B5%D0%BD%D1%82%D1%8B&amp;redircnt=1428323726.1&amp;noreask=1&amp;pos=114&amp;rpt=simage&amp;lr=63&amp;pin=1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yandex.ru/images/search?img_url=http://waralbum.ru/wp-content/uploads/2012/01/8e04844u.jpg&amp;uinfo=sw-1360-sh-768-ww-1343-wh-651-pd-1-wp-16x9_1366x768&amp;_=1429086377629&amp;suggest_reqid=159732892138150091563775463391495&amp;viewport=wide&amp;text=%D1%84%D0%BE%D1%82%D0%BE%20%D0%BA%D1%80%D0%B5%D1%81%D1%82%D1%8C%D1%8F%D0%BD%20%D0%BD%D0%B0%20%20%20%D1%80%D0%B0%D0%B1%D0%BE%D1%82%D0%B5%20%D0%B2%20%D0%B4%D0%B5%D1%80%D0%B5%D0%B2%D0%BD%D0%B8%20%D0%BF%D1%80%D0%B8%20%D1%83%D0%B1%D0%BE%D1%80%D0%BA%D0%B5%20%D1%83%D1%80%D0%BE%D0%B6%D0%B0%D1%8F1941-1945%20%D0%B2%D0%BE%20%D0%B2%D1%80%D0%B5%D0%BC%D1%8F%20%D0%B2%D0%BE%D0%B9%D0%BD%D1%8B&amp;pos=7&amp;rpt=simage&amp;pin=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source=wiz&amp;img_url=http://www.artelterem.ru/img/lib/orden_lenta.gif&amp;uinfo=sw-1360-sh-768-ww-1343-wh-651-pd-1-wp-16x9_1360x768&amp;_=1428323728229&amp;p=3&amp;text=%D1%84%D0%BE%D1%82%D0%BE%20%D0%B3%D0%B5%D0%BE%D1%80%D0%B3%D0%B8%D0%B5%D0%B2%D1%81%D0%BA%D0%BE%D0%B9%20%D0%BB%D0%B5%D0%BD%D1%82%D1%8B&amp;redircnt=1428323726.1&amp;noreask=1&amp;pos=114&amp;rpt=simage&amp;lr=63&amp;pin=1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5.jpeg"/><Relationship Id="rId2" Type="http://schemas.openxmlformats.org/officeDocument/2006/relationships/hyperlink" Target="https://yandex.ru/images/search?img_url=http://mtdata.ru/u18/photoF4F0/20611988000-0/original.jpg&amp;uinfo=sw-1360-sh-768-ww-1343-wh-651-pd-1-wp-16x9_1366x768&amp;_=1429085810031&amp;viewport=wide&amp;suggest_reqid=159732892138150091556298875255984&amp;p=8&amp;text=%D1%84%D0%BE%D1%82%D0%BE%20%D0%B4%D0%B5%D1%82%D0%B5%D0%B9%20%D0%BD%D0%B0%20%D1%80%D0%B0%D0%B1%D0%BE%D1%82%D0%B5%20%201941-1945%20%D0%B2%D0%BE%20%D0%B2%D1%80%D0%B5%D0%BC%D1%8F%20%D0%B2%D0%BE%D0%B9%D0%BD%D1%8B&amp;pos=257&amp;rpt=simage&amp;pi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source=wiz&amp;img_url=http://i1.ucoz.com/_ph/64/49326542.jpg&amp;uinfo=sw-1360-sh-768-ww-1343-wh-651-pd-1-wp-16x9_1360x768-lt-681&amp;text=%D1%84%D0%BE%D1%82%D0%BE%20%D1%82%D0%B0%D0%BD%D0%BA%D0%B0%20%D1%82%2034&amp;redircnt=1429009358.1&amp;noreask=1&amp;pos=29&amp;rpt=simage&amp;lr=63&amp;pin=1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yandex.ru/images/search?img_url=http://900igr.net/datas/istorija/Tyl-v-gody-VOV/0009-009-Tyl-v-gody-VOV.jpg&amp;uinfo=sw-1360-sh-768-ww-1343-wh-651-pd-1-wp-16x9_1366x768&amp;_=1429086377629&amp;suggest_reqid=159732892138150091563775463391495&amp;viewport=wide&amp;text=%D1%84%D0%BE%D1%82%D0%BE%20%D0%BA%D1%80%D0%B5%D1%81%D1%82%D1%8C%D1%8F%D0%BD%20%D0%BD%D0%B0%20%20%20%D1%80%D0%B0%D0%B1%D0%BE%D1%82%D0%B5%20%D0%B2%20%D0%B4%D0%B5%D1%80%D0%B5%D0%B2%D0%BD%D0%B8%20%D0%BF%D1%80%D0%B8%20%D1%83%D0%B1%D0%BE%D1%80%D0%BA%D0%B5%20%D1%83%D1%80%D0%BE%D0%B6%D0%B0%D1%8F1941-1945%20%D0%B2%D0%BE%20%D0%B2%D1%80%D0%B5%D0%BC%D1%8F%20%D0%B2%D0%BE%D0%B9%D0%BD%D1%8B&amp;pos=20&amp;rpt=simage&amp;pin=1" TargetMode="Externa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www.artelterem.ru/img/lib/orden_lenta.gif&amp;uinfo=sw-1360-sh-768-ww-1343-wh-651-pd-1-wp-16x9_1360x768&amp;_=1428323728229&amp;p=3&amp;text=%D1%84%D0%BE%D1%82%D0%BE%20%D0%B3%D0%B5%D0%BE%D1%80%D0%B3%D0%B8%D0%B5%D0%B2%D1%81%D0%BA%D0%BE%D0%B9%20%D0%BB%D0%B5%D0%BD%D1%82%D1%8B&amp;redircnt=1428323726.1&amp;noreask=1&amp;pos=114&amp;rpt=simage&amp;lr=63&amp;pin=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7624" y="0"/>
            <a:ext cx="6400800" cy="1484784"/>
          </a:xfrm>
        </p:spPr>
        <p:txBody>
          <a:bodyPr/>
          <a:lstStyle/>
          <a:p>
            <a:endParaRPr lang="ru-RU"/>
          </a:p>
        </p:txBody>
      </p:sp>
      <p:pic>
        <p:nvPicPr>
          <p:cNvPr id="14338" name="Picture 2" descr="Суд запретил применение Родины-матери в рекламе. Политика Новости сейчас: It's Now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984776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31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67314"/>
            <a:ext cx="8219256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 первого дня войны и в последующие дни мужчинам вручали повестки, и они отправлялись на фронт. В колхозе остались женщины, старики и дети, на плечи которых легли все тяготы военной поры. Пришлось  подросткам работать в поле от зари и до зари без выходных и только в сильный дождь могли отдохнуть.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Хоть очень тяжело было, но все старались, убирали всё, что вырастили. Не было ни взрослых, ни детей, которые бы отлынивали от работы, даже малые дети – семи – десяти лет собирали колоски, чтоб в поле не пропало ни зернышка, плавили лес. Ждали хороших вестей с фронта и своим трудом помогали бить фашистов.        Вязали перчатки и варежки для фронта. Собирали золу для удобрения. Об окончании войны узнала по радио, когда ездила  в Тайшет.</a:t>
            </a:r>
          </a:p>
          <a:p>
            <a:endParaRPr lang="ru-RU" dirty="0"/>
          </a:p>
        </p:txBody>
      </p:sp>
      <p:pic>
        <p:nvPicPr>
          <p:cNvPr id="4" name="Рисунок 3" descr="https://im1-tub-ru.yandex.net/i?id=8b25eee0f949ab93edad2e37dd600fa9&amp;n=21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75856" y="4263080"/>
            <a:ext cx="2088232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0-tub-ru.yandex.net/i?id=fe17e3a76a4b87d4dd967a6bc9ba493e&amp;n=21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4365104"/>
            <a:ext cx="214312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наташа\Desktop\вов\20150408\Image1.bmp7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72200" y="4293096"/>
            <a:ext cx="237626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im2-tub-ru.yandex.net/i?id=c7ab0750ac7a2c7e572df98dce5aaacd&amp;n=21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6313721"/>
            <a:ext cx="8784976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8313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Награды: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наташа\Desktop\вов\20150408\Image1.bmp4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440160" cy="2355490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/>
          <p:nvPr/>
        </p:nvPicPr>
        <p:blipFill rotWithShape="1">
          <a:blip r:embed="rId3" cstate="print">
            <a:clrChange>
              <a:clrFrom>
                <a:srgbClr val="E8EBED"/>
              </a:clrFrom>
              <a:clrTo>
                <a:srgbClr val="E8EBED">
                  <a:alpha val="0"/>
                </a:srgbClr>
              </a:clrTo>
            </a:clrChange>
          </a:blip>
          <a:srcRect r="50538"/>
          <a:stretch/>
        </p:blipFill>
        <p:spPr bwMode="auto">
          <a:xfrm>
            <a:off x="2339751" y="1406368"/>
            <a:ext cx="1381125" cy="2088232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https://im2-tub-ru.yandex.net/i?id=c7ab0750ac7a2c7e572df98dce5aaacd&amp;n=21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6313721"/>
            <a:ext cx="8784976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наташа\Desktop\вов\20150408\Image1.bmp3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68145" y="4073422"/>
            <a:ext cx="2376264" cy="200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ша\Desktop\вов\20150408\Image1.bmp1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47664" y="4027401"/>
            <a:ext cx="2679990" cy="20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аташа\Desktop\вов\20150408\Image1.bmp2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4169" y="1492246"/>
            <a:ext cx="2471737" cy="2080770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/>
          <p:nvPr/>
        </p:nvPicPr>
        <p:blipFill rotWithShape="1">
          <a:blip r:embed="rId3" cstate="print">
            <a:clrChange>
              <a:clrFrom>
                <a:srgbClr val="E8EBED"/>
              </a:clrFrom>
              <a:clrTo>
                <a:srgbClr val="E8EBED">
                  <a:alpha val="0"/>
                </a:srgbClr>
              </a:clrTo>
            </a:clrChange>
          </a:blip>
          <a:srcRect l="50398"/>
          <a:stretch/>
        </p:blipFill>
        <p:spPr bwMode="auto">
          <a:xfrm>
            <a:off x="4232321" y="1484784"/>
            <a:ext cx="1414780" cy="2088232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2238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3632"/>
            <a:ext cx="4137698" cy="586551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Все отдавали: силы, средства…</a:t>
            </a:r>
            <a:br>
              <a:rPr lang="ru-RU" b="1" dirty="0"/>
            </a:br>
            <a:r>
              <a:rPr lang="ru-RU" b="1" dirty="0"/>
              <a:t>Война тащила за </a:t>
            </a:r>
            <a:r>
              <a:rPr lang="ru-RU" b="1" dirty="0" smtClean="0"/>
              <a:t>собой.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Детей, не ведающих детства,</a:t>
            </a:r>
            <a:br>
              <a:rPr lang="ru-RU" b="1" dirty="0"/>
            </a:br>
            <a:r>
              <a:rPr lang="ru-RU" b="1" dirty="0"/>
              <a:t>И женщин с горькою судьбой.</a:t>
            </a:r>
            <a:endParaRPr lang="ru-RU" dirty="0"/>
          </a:p>
        </p:txBody>
      </p:sp>
      <p:pic>
        <p:nvPicPr>
          <p:cNvPr id="4" name="Рисунок 3" descr="https://im3-tub-ru.yandex.net/i?id=a05ff67417ef58a64b74d61690fec367&amp;n=21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76056" y="548680"/>
            <a:ext cx="2808312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2-tub-ru.yandex.net/i?id=ffcf824b130ccc0c57d7e2d66efd4137&amp;n=21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148064" y="3068960"/>
            <a:ext cx="2880320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1-tub-ru.yandex.net/i?id=a519fdc1e206cb67fb8590b7a588f4cf&amp;n=21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09" y="5209884"/>
            <a:ext cx="3971925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7072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499176" cy="3672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Кто был в окопах, те – герои,</a:t>
            </a:r>
            <a:br>
              <a:rPr lang="ru-RU" sz="2400" b="1" dirty="0"/>
            </a:br>
            <a:r>
              <a:rPr lang="ru-RU" sz="2400" b="1" dirty="0"/>
              <a:t>Остановившие фашизм,</a:t>
            </a:r>
            <a:br>
              <a:rPr lang="ru-RU" sz="2400" b="1" dirty="0"/>
            </a:br>
            <a:r>
              <a:rPr lang="ru-RU" sz="2400" b="1" dirty="0"/>
              <a:t>Но тыл решительным </a:t>
            </a:r>
            <a:r>
              <a:rPr lang="ru-RU" sz="2400" b="1" dirty="0" smtClean="0"/>
              <a:t>настроем.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Не меньший выдал </a:t>
            </a:r>
            <a:r>
              <a:rPr lang="ru-RU" sz="2400" b="1" dirty="0" smtClean="0"/>
              <a:t>героизм.</a:t>
            </a:r>
            <a:endParaRPr lang="ru-RU" sz="2400" dirty="0"/>
          </a:p>
        </p:txBody>
      </p:sp>
      <p:pic>
        <p:nvPicPr>
          <p:cNvPr id="4" name="Рисунок 3" descr="https://im3-tub-ru.yandex.net/i?id=b18360d0b409a25952c9f0172faa356a&amp;n=21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0" y="2780928"/>
            <a:ext cx="316835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0-tub-ru.yandex.net/i?id=35b4887d4ba2dde0972e26df81eb2518&amp;n=21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92080" y="908720"/>
            <a:ext cx="331236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1-tub-ru.yandex.net/i?id=a519fdc1e206cb67fb8590b7a588f4cf&amp;n=21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805264"/>
            <a:ext cx="4067945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9279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86551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Жива </a:t>
            </a:r>
            <a:r>
              <a:rPr lang="ru-RU" b="1" dirty="0"/>
              <a:t>еще в потомках </a:t>
            </a:r>
            <a:r>
              <a:rPr lang="ru-RU" b="1" dirty="0" smtClean="0"/>
              <a:t>память.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Тех героических времен –</a:t>
            </a:r>
            <a:br>
              <a:rPr lang="ru-RU" b="1" dirty="0"/>
            </a:br>
            <a:r>
              <a:rPr lang="ru-RU" b="1" dirty="0"/>
              <a:t>Советским труженикам </a:t>
            </a:r>
            <a:r>
              <a:rPr lang="ru-RU" b="1" dirty="0" smtClean="0"/>
              <a:t>тыла.</a:t>
            </a:r>
            <a:br>
              <a:rPr lang="ru-RU" b="1" dirty="0" smtClean="0"/>
            </a:br>
            <a:r>
              <a:rPr lang="ru-RU" b="1" dirty="0" smtClean="0"/>
              <a:t>Низкий </a:t>
            </a:r>
            <a:r>
              <a:rPr lang="ru-RU" b="1" dirty="0"/>
              <a:t>наш земной поклон!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s://im2-tub-ru.yandex.net/i?id=ffcf824b130ccc0c57d7e2d66efd4137&amp;n=21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2564904"/>
            <a:ext cx="288032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2-tub-ru.yandex.net/i?id=26b711e47cb09bb4f85bfa20f1001cbe&amp;n=21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88024" y="3429000"/>
            <a:ext cx="324036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0-tub-ru.yandex.net/i?id=d5ab3413b3e070d8847b2b6c605a8d43&amp;n=21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24128" y="620688"/>
            <a:ext cx="302433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2-tub-ru.yandex.net/i?id=c7ab0750ac7a2c7e572df98dce5aaacd&amp;n=21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6313721"/>
            <a:ext cx="8784976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7790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im0-tub-ru.yandex.net/i?id=5d68a79ab1de38f05e97798286d5c114&amp;n=2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264696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19810140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7543800" cy="91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99792" y="332656"/>
            <a:ext cx="6168008" cy="6048672"/>
          </a:xfrm>
        </p:spPr>
        <p:txBody>
          <a:bodyPr>
            <a:normAutofit fontScale="77500" lnSpcReduction="20000"/>
          </a:bodyPr>
          <a:lstStyle/>
          <a:p>
            <a:pPr marL="18288" indent="0" algn="just">
              <a:buNone/>
            </a:pPr>
            <a:r>
              <a:rPr lang="ru-RU" sz="3400" b="1" dirty="0">
                <a:latin typeface="Monotype Corsiva" pitchFamily="66" charset="0"/>
              </a:rPr>
              <a:t>19 июля 1941 года газета «Восточно – Сибирская правда» опубликовала письмо с фронта </a:t>
            </a:r>
            <a:r>
              <a:rPr lang="ru-RU" sz="3400" b="1" dirty="0" err="1">
                <a:latin typeface="Monotype Corsiva" pitchFamily="66" charset="0"/>
              </a:rPr>
              <a:t>тайшетца</a:t>
            </a:r>
            <a:r>
              <a:rPr lang="ru-RU" sz="3400" b="1" dirty="0">
                <a:latin typeface="Monotype Corsiva" pitchFamily="66" charset="0"/>
              </a:rPr>
              <a:t> Ивана Степановича </a:t>
            </a:r>
            <a:r>
              <a:rPr lang="ru-RU" sz="3400" b="1" dirty="0" err="1">
                <a:latin typeface="Monotype Corsiva" pitchFamily="66" charset="0"/>
              </a:rPr>
              <a:t>Мясникова</a:t>
            </a:r>
            <a:r>
              <a:rPr lang="ru-RU" sz="3400" b="1" dirty="0">
                <a:latin typeface="Monotype Corsiva" pitchFamily="66" charset="0"/>
              </a:rPr>
              <a:t>: </a:t>
            </a:r>
            <a: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  <a:t>«Товарищи земляки Восточной Сибири, помните одно, что победа зависит также и от вашей работы, от производимой вами продукции. Отдайте все для победы </a:t>
            </a:r>
            <a:r>
              <a:rPr lang="ru-RU" sz="3400" b="1" dirty="0" smtClean="0">
                <a:solidFill>
                  <a:srgbClr val="FF0000"/>
                </a:solidFill>
                <a:latin typeface="Monotype Corsiva" pitchFamily="66" charset="0"/>
              </a:rPr>
              <a:t>над врагом, </a:t>
            </a:r>
            <a: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  <a:t>а мы, сыны  Красной армии, оправдаем </a:t>
            </a:r>
            <a:r>
              <a:rPr lang="ru-RU" sz="3400" b="1" dirty="0" smtClean="0">
                <a:solidFill>
                  <a:srgbClr val="FF0000"/>
                </a:solidFill>
                <a:latin typeface="Monotype Corsiva" pitchFamily="66" charset="0"/>
              </a:rPr>
              <a:t>ваше доверие, сделаем все, чтобы разгромить врага!»</a:t>
            </a:r>
          </a:p>
          <a:p>
            <a:pPr marL="18288" indent="0" algn="just">
              <a:buNone/>
            </a:pPr>
            <a:r>
              <a:rPr lang="ru-RU" sz="3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400" b="1" dirty="0" smtClean="0">
                <a:effectLst/>
                <a:latin typeface="Monotype Corsiva" pitchFamily="66" charset="0"/>
              </a:rPr>
              <a:t>И </a:t>
            </a:r>
            <a:r>
              <a:rPr lang="ru-RU" sz="3400" b="1" dirty="0">
                <a:effectLst/>
                <a:latin typeface="Monotype Corsiva" pitchFamily="66" charset="0"/>
              </a:rPr>
              <a:t>земляки Ивана Степановича действительно отдавали фронту последнее и крестьяне, труженики.  </a:t>
            </a:r>
            <a:r>
              <a:rPr lang="ru-RU" sz="3400" b="1" dirty="0" err="1">
                <a:effectLst/>
                <a:latin typeface="Monotype Corsiva" pitchFamily="66" charset="0"/>
              </a:rPr>
              <a:t>Тайшетский</a:t>
            </a:r>
            <a:r>
              <a:rPr lang="ru-RU" sz="3400" b="1" dirty="0">
                <a:effectLst/>
                <a:latin typeface="Monotype Corsiva" pitchFamily="66" charset="0"/>
              </a:rPr>
              <a:t> район посылал фронту хлеб, мясо, масло, полушубки, валенки, шапки – ушанки, в госпитали – мёд. Женщины зимними ночами пряли шерсть и вязали рукавицы, крошили табак – самосад, шили кисеты.</a:t>
            </a:r>
          </a:p>
          <a:p>
            <a:pPr marL="18288" indent="0">
              <a:buNone/>
            </a:pPr>
            <a:endParaRPr lang="ru-RU" b="1" dirty="0"/>
          </a:p>
        </p:txBody>
      </p:sp>
      <p:pic>
        <p:nvPicPr>
          <p:cNvPr id="4" name="Рисунок 3" descr="https://im1-tub-ru.yandex.net/i?id=92d3ab0f035e95387b6cb722d023361d&amp;n=21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1988840"/>
            <a:ext cx="172819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2-tub-ru.yandex.net/i?id=c7ab0750ac7a2c7e572df98dce5aaacd&amp;n=21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6313721"/>
            <a:ext cx="8784976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9806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69300" y="116631"/>
            <a:ext cx="5095188" cy="619708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600" b="1" dirty="0"/>
              <a:t>Только в 1942 году от рабочих, служащих и колхозников района в фонд обороны поступило более 846 тысяч рублей и на 3186 тысяч рублей облигаций государственных займов. Кроме того, почти 376 тысяч рублей было внесено на строительство танковой колонны «Иркутский колхозник», и 23474 рубля тайшетцы собрали на авиаэскадрилью</a:t>
            </a:r>
            <a:r>
              <a:rPr lang="ru-RU" sz="2600" b="1" dirty="0" smtClean="0"/>
              <a:t>.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Всего колхозники  Иркутской области, отдававшие на строительство новой техники личные сбережения, собрали 58 миллионов рублей и 5 килограммов золота.</a:t>
            </a:r>
            <a:endParaRPr lang="ru-RU" sz="2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im0-tub-ru.yandex.net/i?id=e4f6480af0dfac68c097efb83901fd60&amp;n=21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99592" y="3284984"/>
            <a:ext cx="24669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1-tub-ru.yandex.net/i?id=d9b485232ac7829d044e37a5658dbb8d&amp;n=21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71600" y="476672"/>
            <a:ext cx="22764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2-tub-ru.yandex.net/i?id=c7ab0750ac7a2c7e572df98dce5aaacd&amp;n=21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6313721"/>
            <a:ext cx="8784976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3733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60648"/>
            <a:ext cx="3008313" cy="504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"/>
            <a:ext cx="5568950" cy="612616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 flipH="1">
            <a:off x="4109559" y="86452"/>
            <a:ext cx="4884426" cy="6039712"/>
          </a:xfr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ТЕЛЕГРАММА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Город Тайшет Иркутской области, директору средней школы тов. Губенко, секретарю комитета ВЛКСМ тов. Герасименко, председателю месткома тов. Димиденко.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Прошу передать учащимся, учителям и техническим работникам средней школы гор. Тайшета, собравшим 15000 рублей на строительство танков «Иркутский колхозник», мой горячий привет и благодарность Красной армии.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 Сталин.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im2-tub-ru.yandex.net/i?id=c7ab0750ac7a2c7e572df98dce5aaacd&amp;n=21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9009" y="6263513"/>
            <a:ext cx="8784976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1196752"/>
            <a:ext cx="208823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074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4591" y="-32586"/>
            <a:ext cx="3960440" cy="593752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Когда земля от крови стыла,</a:t>
            </a:r>
            <a:br>
              <a:rPr lang="ru-RU" b="1" dirty="0"/>
            </a:br>
            <a:r>
              <a:rPr lang="ru-RU" b="1" dirty="0"/>
              <a:t>Когда горел наш общий дом,</a:t>
            </a:r>
            <a:br>
              <a:rPr lang="ru-RU" b="1" dirty="0"/>
            </a:br>
            <a:r>
              <a:rPr lang="ru-RU" b="1" dirty="0"/>
              <a:t>Победу труженики </a:t>
            </a:r>
            <a:r>
              <a:rPr lang="ru-RU" b="1" dirty="0" smtClean="0"/>
              <a:t>тыла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Ковали праведным трудом.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s://im0-tub-ru.yandex.net/i?id=35b4887d4ba2dde0972e26df81eb2518&amp;n=21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71600" y="764704"/>
            <a:ext cx="2808312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2-tub-ru.yandex.net/i?id=d795e6f76b948efed07f37461cfa1a84&amp;n=21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71600" y="3284984"/>
            <a:ext cx="2736304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2-tub-ru.yandex.net/i?id=c7ab0750ac7a2c7e572df98dce5aaacd&amp;n=21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6313721"/>
            <a:ext cx="8784976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5900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0"/>
            <a:ext cx="8291264" cy="61261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Когда фашизму рвали тело</a:t>
            </a:r>
            <a:br>
              <a:rPr lang="ru-RU" b="1" dirty="0"/>
            </a:br>
            <a:r>
              <a:rPr lang="ru-RU" b="1" dirty="0"/>
              <a:t>Отцы, мужья и </a:t>
            </a:r>
            <a:r>
              <a:rPr lang="ru-RU" b="1" dirty="0" smtClean="0"/>
              <a:t>сыновья,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 тылу бурлило и кипело –</a:t>
            </a:r>
            <a:br>
              <a:rPr lang="ru-RU" b="1" dirty="0"/>
            </a:br>
            <a:r>
              <a:rPr lang="ru-RU" b="1" dirty="0"/>
              <a:t>Трудилась Родина моя.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im3-tub-ru.yandex.net/i?id=b270e857b2e5428ffe112e83e2bb56df&amp;n=21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96136" y="692696"/>
            <a:ext cx="266429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3-tub-ru.yandex.net/i?id=eb51090dbd27eb02778099b3a76b6061&amp;n=21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3568" y="2492896"/>
            <a:ext cx="259228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0-tub-ru.yandex.net/i?id=ce4901477de558e2f8e22ddd45bdc28b&amp;n=21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6016" y="3573016"/>
            <a:ext cx="295232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2-tub-ru.yandex.net/i?id=c7ab0750ac7a2c7e572df98dce5aaacd&amp;n=21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6313721"/>
            <a:ext cx="8784976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9679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188640"/>
            <a:ext cx="3563888" cy="531805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Сильнее стали женщин плечи,</a:t>
            </a:r>
            <a:br>
              <a:rPr lang="ru-RU" b="1" dirty="0"/>
            </a:br>
            <a:r>
              <a:rPr lang="ru-RU" b="1" dirty="0" smtClean="0"/>
              <a:t>взрослели </a:t>
            </a:r>
            <a:r>
              <a:rPr lang="ru-RU" b="1" dirty="0"/>
              <a:t>дети на глазах.</a:t>
            </a:r>
            <a:br>
              <a:rPr lang="ru-RU" b="1" dirty="0"/>
            </a:br>
            <a:r>
              <a:rPr lang="ru-RU" b="1" dirty="0"/>
              <a:t>Горели доменные печи,</a:t>
            </a:r>
            <a:br>
              <a:rPr lang="ru-RU" b="1" dirty="0"/>
            </a:br>
            <a:r>
              <a:rPr lang="ru-RU" b="1" dirty="0" smtClean="0"/>
              <a:t>рожь </a:t>
            </a:r>
            <a:r>
              <a:rPr lang="ru-RU" b="1" dirty="0"/>
              <a:t>колосилась на полях.</a:t>
            </a:r>
            <a:endParaRPr lang="ru-RU" dirty="0"/>
          </a:p>
        </p:txBody>
      </p:sp>
      <p:pic>
        <p:nvPicPr>
          <p:cNvPr id="5" name="Рисунок 4" descr="https://im1-tub-ru.yandex.net/i?id=8b25eee0f949ab93edad2e37dd600fa9&amp;n=21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980728"/>
            <a:ext cx="3312368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1-tub-ru.yandex.net/i?id=cbc9b9be3541f502a4d592311f5ddbb3&amp;n=21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5576" y="4077072"/>
            <a:ext cx="345638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m1-tub-ru.yandex.net/i?id=a519fdc1e206cb67fb8590b7a588f4cf&amp;n=21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4108" y="5741153"/>
            <a:ext cx="3505891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1871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614" y="188641"/>
            <a:ext cx="8492186" cy="483590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Все для Победы! Все для фронта!</a:t>
            </a:r>
            <a:br>
              <a:rPr lang="ru-RU" b="1" dirty="0"/>
            </a:br>
            <a:r>
              <a:rPr lang="ru-RU" b="1" dirty="0"/>
              <a:t>А сами – в поле и к станку,</a:t>
            </a:r>
            <a:br>
              <a:rPr lang="ru-RU" b="1" dirty="0"/>
            </a:br>
            <a:r>
              <a:rPr lang="ru-RU" b="1" dirty="0"/>
              <a:t>Чтобы отправить хлеб и </a:t>
            </a:r>
            <a:r>
              <a:rPr lang="ru-RU" b="1" dirty="0" smtClean="0"/>
              <a:t>танки.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На фронт солдату-мужику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im1-tub-ru.yandex.net/i?id=5138742cb956a7034755262dc2fcd544&amp;n=21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60218" y="2377244"/>
            <a:ext cx="2771622" cy="1771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0-tub-ru.yandex.net/i?id=9c64c8e192340a3dea567718e3ea9519&amp;n=21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12160" y="980728"/>
            <a:ext cx="266429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1-tub-ru.yandex.net/i?id=d9b485232ac7829d044e37a5658dbb8d&amp;n=21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6016" y="4005064"/>
            <a:ext cx="3456384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1-tub-ru.yandex.net/i?id=a519fdc1e206cb67fb8590b7a588f4cf&amp;n=21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614" y="5775417"/>
            <a:ext cx="3971925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6967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Гусева Анна Григорьевна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926123"/>
            <a:ext cx="5122912" cy="53875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Родилась 30 января1923 года в деревне </a:t>
            </a:r>
            <a:r>
              <a:rPr lang="ru-RU" sz="2000" b="1" dirty="0" err="1" smtClean="0">
                <a:latin typeface="Monotype Corsiva" pitchFamily="66" charset="0"/>
                <a:cs typeface="Times New Roman" pitchFamily="18" charset="0"/>
              </a:rPr>
              <a:t>Авдюшина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  <a:cs typeface="Times New Roman" pitchFamily="18" charset="0"/>
              </a:rPr>
              <a:t>Тайшетского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 района Иркутской области в крестьянской семье. В 1937году окончила 7 классов и поступила   на мастера сыровика на приёмку леса, на двухгодичный курс.  Когда сообщили о войне, мне в то время было 17 лет. Семья была из 12 человек( шесть сестёр и четыре брата).       </a:t>
            </a:r>
          </a:p>
          <a:p>
            <a:pPr marL="0" indent="0">
              <a:buNone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22 </a:t>
            </a:r>
            <a:r>
              <a:rPr lang="ru-RU" sz="2000" b="1" dirty="0">
                <a:latin typeface="Monotype Corsiva" pitchFamily="66" charset="0"/>
                <a:cs typeface="Times New Roman" pitchFamily="18" charset="0"/>
              </a:rPr>
              <a:t>июня 1941 года в селе должен быть 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праздник в связи с окончанием </a:t>
            </a:r>
            <a:r>
              <a:rPr lang="ru-RU" sz="2000" b="1" dirty="0">
                <a:latin typeface="Monotype Corsiva" pitchFamily="66" charset="0"/>
                <a:cs typeface="Times New Roman" pitchFamily="18" charset="0"/>
              </a:rPr>
              <a:t>весенних полевых работ. Взрослые поехали на праздник, который должен быть на берегу реки 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Бирюса в красивейшем уголке природы, но вместо праздника было объявлено о вероломном нападении фашистской Германии. </a:t>
            </a:r>
            <a:endParaRPr lang="ru-RU" sz="20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 descr="E:\вов\DSC_00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1988840"/>
            <a:ext cx="2743200" cy="252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1-tub-ru.yandex.net/i?id=a519fdc1e206cb67fb8590b7a588f4cf&amp;n=21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53484"/>
            <a:ext cx="5976664" cy="1300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9398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318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   Гусева Анна Григорьевна      </vt:lpstr>
      <vt:lpstr>Слайд 10</vt:lpstr>
      <vt:lpstr>Награды:</vt:lpstr>
      <vt:lpstr>Слайд 12</vt:lpstr>
      <vt:lpstr>Слайд 13</vt:lpstr>
      <vt:lpstr>Слайд 14</vt:lpstr>
      <vt:lpstr>Слайд 15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Admin</cp:lastModifiedBy>
  <cp:revision>127</cp:revision>
  <dcterms:created xsi:type="dcterms:W3CDTF">2015-04-16T05:51:58Z</dcterms:created>
  <dcterms:modified xsi:type="dcterms:W3CDTF">2016-01-24T09:06:35Z</dcterms:modified>
</cp:coreProperties>
</file>