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B0E3D0-68CF-4360-A292-11E598EEF241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886F6C-6253-4CA9-84CF-CEAFAEBF2F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52149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Краеведение –наука о местности, в которой мы живём.</a:t>
            </a:r>
            <a:br>
              <a:rPr lang="ru-RU" dirty="0" smtClean="0"/>
            </a:br>
            <a:r>
              <a:rPr lang="ru-RU" dirty="0" smtClean="0"/>
              <a:t>Предмет биологического </a:t>
            </a:r>
            <a:r>
              <a:rPr lang="ru-RU" smtClean="0"/>
              <a:t>краеведения</a:t>
            </a:r>
            <a:r>
              <a:rPr lang="ru-RU" smtClean="0"/>
              <a:t>.</a:t>
            </a:r>
            <a:br>
              <a:rPr lang="ru-RU" smtClean="0"/>
            </a:br>
            <a:r>
              <a:rPr lang="ru-RU"/>
              <a:t/>
            </a:r>
            <a:br>
              <a:rPr lang="ru-RU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Учитель  МОУ «СОШ </a:t>
            </a:r>
            <a:r>
              <a:rPr lang="ru-RU" sz="2000" dirty="0" err="1" smtClean="0"/>
              <a:t>р.п</a:t>
            </a:r>
            <a:r>
              <a:rPr lang="ru-RU" sz="2000" dirty="0" smtClean="0"/>
              <a:t>. Духовницкое»</a:t>
            </a:r>
            <a:br>
              <a:rPr lang="ru-RU" sz="2000" dirty="0" smtClean="0"/>
            </a:br>
            <a:r>
              <a:rPr lang="ru-RU" sz="2000" dirty="0" smtClean="0"/>
              <a:t>Дубровская О.Н.</a:t>
            </a:r>
            <a:endParaRPr lang="ru-RU" sz="2000" dirty="0"/>
          </a:p>
        </p:txBody>
      </p:sp>
      <p:pic>
        <p:nvPicPr>
          <p:cNvPr id="1026" name="Picture 2" descr="C:\Documents and Settings\Администратор\Мои документы\Картинки\Саратов\5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357694"/>
            <a:ext cx="2962276" cy="19764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Велика страна моя родная, </a:t>
            </a:r>
          </a:p>
          <a:p>
            <a:pPr>
              <a:buNone/>
            </a:pPr>
            <a:r>
              <a:rPr lang="ru-RU" dirty="0" smtClean="0"/>
              <a:t>      Много в ней краёв и областей.</a:t>
            </a:r>
          </a:p>
          <a:p>
            <a:pPr>
              <a:buNone/>
            </a:pPr>
            <a:r>
              <a:rPr lang="ru-RU" dirty="0" smtClean="0"/>
              <a:t>      Вы поверьте, я уж точно знаю,</a:t>
            </a:r>
          </a:p>
          <a:p>
            <a:pPr>
              <a:buNone/>
            </a:pPr>
            <a:r>
              <a:rPr lang="ru-RU" dirty="0" smtClean="0"/>
              <a:t>      Нет красивей области моей.</a:t>
            </a:r>
          </a:p>
          <a:p>
            <a:pPr>
              <a:buNone/>
            </a:pPr>
            <a:r>
              <a:rPr lang="ru-RU" dirty="0" smtClean="0"/>
              <a:t>                                  </a:t>
            </a:r>
            <a:r>
              <a:rPr lang="ru-RU" dirty="0" err="1" smtClean="0"/>
              <a:t>Н.М.Пантеева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  <p:pic>
        <p:nvPicPr>
          <p:cNvPr id="2050" name="Picture 2" descr="C:\Documents and Settings\Администратор\Мои документы\Картинки\Саратов\1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214686"/>
            <a:ext cx="3071834" cy="2214578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Мои документы\Картинки\Саратов\2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214686"/>
            <a:ext cx="3000396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09160"/>
          </a:xfrm>
        </p:spPr>
        <p:txBody>
          <a:bodyPr/>
          <a:lstStyle/>
          <a:p>
            <a:r>
              <a:rPr lang="ru-RU" dirty="0" smtClean="0"/>
              <a:t> Краеведение – изучение природы, населения, хозяйства, истории и культуры какой-либо части страны, административного или природного района, населённых пунктов главным образом силами местного населения.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  Большой энциклопедический словарь.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 Биологическое краеведение изучает живую природу Саратовской области.</a:t>
            </a:r>
            <a:endParaRPr lang="ru-RU" sz="4800" dirty="0"/>
          </a:p>
        </p:txBody>
      </p:sp>
      <p:pic>
        <p:nvPicPr>
          <p:cNvPr id="3074" name="Picture 2" descr="C:\Documents and Settings\Администратор\Мои документы\Картинки\Саратов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3"/>
            <a:ext cx="3143272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Флора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- </a:t>
            </a:r>
            <a:r>
              <a:rPr lang="ru-RU" b="1" i="1" dirty="0" smtClean="0"/>
              <a:t>исторически сложившаяся совокупность всех видов растений данной территории.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Растительные сообщества (фитоценозы)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i="1" dirty="0" smtClean="0"/>
              <a:t>– закономерные сочетания растений.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Растительность </a:t>
            </a:r>
            <a:r>
              <a:rPr lang="ru-RU" b="1" dirty="0" smtClean="0"/>
              <a:t> </a:t>
            </a:r>
            <a:r>
              <a:rPr lang="ru-RU" b="1" i="1" dirty="0" smtClean="0"/>
              <a:t>- совокупность растительных сообществ (фитоценозов).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Реликтовые виды (реликты)</a:t>
            </a:r>
            <a:r>
              <a:rPr lang="ru-RU" b="1" i="1" dirty="0" smtClean="0"/>
              <a:t> – это остатки и потомки представителей древних ранее существовавших на данной территории флор и фаун.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Эндемические виды (эндемики)</a:t>
            </a:r>
            <a:r>
              <a:rPr lang="ru-RU" b="1" i="1" dirty="0" smtClean="0"/>
              <a:t> – организмы, встречающиеся только в данном районе.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156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Краеведение –наука о местности, в которой мы живём. Предмет биологического краеведения.   Учитель  МОУ «СОШ р.п. Духовницкое» Дубровская О.Н.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Краеведение –наука о местности, в которой мы живём. Предмет биологического краеведения.</dc:title>
  <dc:creator>FoM</dc:creator>
  <cp:lastModifiedBy>Биология</cp:lastModifiedBy>
  <cp:revision>6</cp:revision>
  <dcterms:created xsi:type="dcterms:W3CDTF">2009-09-03T15:57:27Z</dcterms:created>
  <dcterms:modified xsi:type="dcterms:W3CDTF">2012-09-05T11:18:36Z</dcterms:modified>
</cp:coreProperties>
</file>