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66" r:id="rId4"/>
    <p:sldId id="257" r:id="rId5"/>
    <p:sldId id="275" r:id="rId6"/>
    <p:sldId id="268" r:id="rId7"/>
    <p:sldId id="269" r:id="rId8"/>
    <p:sldId id="270" r:id="rId9"/>
    <p:sldId id="272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BA91A3-B635-4A8C-9B05-10FDB53A29BD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51662E-0CB5-4778-8A64-AC1E0940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9AAB6-4DB0-46C9-B05E-05184A2769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8D7FD-C838-4A00-A92C-81875E8743EB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9FCE-E699-4BE1-8802-E487384E3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E1B4-BBCE-4CA6-9ACD-00E887599E55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160D-2762-4DD9-B68D-CBDC2A40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136D-3B80-4D68-9AD4-B1D4E7450872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2B77-3AC0-4700-AE5D-D56627634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62FC-3C36-4C76-99BC-9DE7370E0FC5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18C3-85FB-4774-9FD7-9C1C8D072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87DF-7C52-41EF-99C0-1DDA8F858668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CE03-CBC8-4353-A250-BD32B8D0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F4FF-2364-4EDE-B40C-F9576068C511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6DA2-DACF-4AFA-8997-E216EFDCC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FB42-8260-4222-89EC-216C4061CA10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618D-0154-4BBF-BB6A-6FB2B44E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0B36-7D12-4063-AFD1-51BC20567892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EBCD-9612-48F8-8526-20648750D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F8F4-6F1B-4229-8F9F-EF84B50DC437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A4E-EC6D-4B78-996C-240BF1B4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A7AE-7F02-4F29-ACA8-EAE754DCB67A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B34E-BF71-4DE6-8D8D-2DF121D6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41C5-291A-46C5-8704-6B21710BBE56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0F1-096E-4245-B23E-A90628D40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1BB512-FB87-4FDA-992A-2AF9D14E8355}" type="datetime1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F33BB-9B02-4508-AF35-DA3C5887D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7"/>
            <a:ext cx="7772400" cy="1176361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Адаптация </a:t>
            </a:r>
            <a:r>
              <a:rPr lang="ru-RU" sz="3200" b="1" dirty="0">
                <a:latin typeface="Times New Roman" pitchFamily="18" charset="0"/>
              </a:rPr>
              <a:t>детей раннего возраста к условиям ДОУ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372200" y="5420672"/>
            <a:ext cx="2385968" cy="1249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Воспитатель: </a:t>
            </a:r>
            <a:r>
              <a:rPr lang="ru-RU" b="1" dirty="0"/>
              <a:t>Ж</a:t>
            </a:r>
            <a:r>
              <a:rPr lang="ru-RU" b="1" dirty="0" smtClean="0"/>
              <a:t>еребятьева Ю.В</a:t>
            </a:r>
            <a:r>
              <a:rPr lang="ru-RU" b="1" dirty="0"/>
              <a:t>. </a:t>
            </a:r>
            <a:endParaRPr lang="ru-RU" b="1" dirty="0" smtClean="0"/>
          </a:p>
          <a:p>
            <a:pPr algn="ctr"/>
            <a:r>
              <a:rPr lang="ru-RU" b="1" dirty="0" smtClean="0"/>
              <a:t>МДОУ </a:t>
            </a:r>
            <a:r>
              <a:rPr lang="ru-RU" b="1" dirty="0"/>
              <a:t>д\с «Березка</a:t>
            </a:r>
            <a:r>
              <a:rPr lang="ru-RU" b="1" dirty="0" smtClean="0"/>
              <a:t>» с. Иогач.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23.01.2016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8000" dirty="0">
              <a:cs typeface="Aharoni" pitchFamily="2" charset="-79"/>
            </a:endParaRPr>
          </a:p>
        </p:txBody>
      </p:sp>
      <p:pic>
        <p:nvPicPr>
          <p:cNvPr id="7" name="Picture 2" descr="C:\Documents and Settings\Администратор\Мои документы\фото\анимашки\detia-8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221" y="4056657"/>
            <a:ext cx="1920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Администратор\Мои документы\фото\анимашки\cveta-1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4221088"/>
            <a:ext cx="2438400" cy="2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97229" y="2276872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3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0F8F4-6F1B-4229-8F9F-EF84B50DC437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56A4E-EC6D-4B78-996C-240BF1B4FDD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96752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« Недостаточно внимательное отношение к возрасту первого детства отражается губительно на всей жизни человека…» 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032646"/>
            <a:ext cx="342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В.М. Бехтерева  </a:t>
            </a:r>
            <a:endParaRPr lang="ru-RU" sz="3600" dirty="0"/>
          </a:p>
        </p:txBody>
      </p:sp>
      <p:pic>
        <p:nvPicPr>
          <p:cNvPr id="7" name="Picture 2" descr="C:\Documents and Settings\Администратор\Мои документы\фото\анимашки\detia-7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77834"/>
            <a:ext cx="2273250" cy="22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53" y="476672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>По </a:t>
            </a:r>
            <a:r>
              <a:rPr lang="ru-RU" sz="3200" dirty="0">
                <a:solidFill>
                  <a:srgbClr val="800000"/>
                </a:solidFill>
                <a:ea typeface="+mn-ea"/>
                <a:cs typeface="+mn-cs"/>
              </a:rPr>
              <a:t>наблюдениям психологов средний срок </a:t>
            </a: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800000"/>
                </a:solidFill>
                <a:ea typeface="+mn-ea"/>
                <a:cs typeface="+mn-cs"/>
              </a:rPr>
              <a:t>адаптации </a:t>
            </a:r>
            <a:r>
              <a:rPr lang="ru-RU" sz="3200" dirty="0">
                <a:solidFill>
                  <a:srgbClr val="800000"/>
                </a:solidFill>
                <a:ea typeface="+mn-ea"/>
                <a:cs typeface="+mn-cs"/>
              </a:rPr>
              <a:t>в норме составляет:</a:t>
            </a:r>
            <a:br>
              <a:rPr lang="ru-RU" sz="3200" dirty="0">
                <a:solidFill>
                  <a:srgbClr val="8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7-10 дней- лёгкая адаптация</a:t>
            </a:r>
          </a:p>
          <a:p>
            <a:pPr lvl="0"/>
            <a:r>
              <a:rPr lang="ru-RU" dirty="0" smtClean="0"/>
              <a:t>2-3 недели-</a:t>
            </a:r>
            <a:r>
              <a:rPr lang="ru-RU" dirty="0">
                <a:latin typeface="Times New Roman"/>
                <a:ea typeface="Calibri"/>
              </a:rPr>
              <a:t>адаптация средней тяжести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 32 до 64 дней – тяжелая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адаптация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800000"/>
                </a:solidFill>
              </a:rPr>
              <a:t> </a:t>
            </a:r>
            <a:r>
              <a:rPr lang="ru-RU" dirty="0">
                <a:solidFill>
                  <a:srgbClr val="800000"/>
                </a:solidFill>
              </a:rPr>
              <a:t>Очень тяжелая адаптация: около полугода и более. Встает вопрос, – стоит ли ребенку оставаться в </a:t>
            </a:r>
            <a:r>
              <a:rPr lang="ru-RU" dirty="0" smtClean="0">
                <a:solidFill>
                  <a:srgbClr val="800000"/>
                </a:solidFill>
              </a:rPr>
              <a:t>детском </a:t>
            </a:r>
            <a:r>
              <a:rPr lang="ru-RU" dirty="0">
                <a:solidFill>
                  <a:srgbClr val="800000"/>
                </a:solidFill>
              </a:rPr>
              <a:t>саду, возможно, </a:t>
            </a:r>
            <a:r>
              <a:rPr lang="ru-RU" dirty="0" smtClean="0">
                <a:solidFill>
                  <a:srgbClr val="800000"/>
                </a:solidFill>
              </a:rPr>
              <a:t>он        «</a:t>
            </a:r>
            <a:r>
              <a:rPr lang="ru-RU" dirty="0" err="1" smtClean="0">
                <a:solidFill>
                  <a:srgbClr val="800000"/>
                </a:solidFill>
              </a:rPr>
              <a:t>несадовский</a:t>
            </a:r>
            <a:r>
              <a:rPr lang="ru-RU" dirty="0" smtClean="0">
                <a:solidFill>
                  <a:srgbClr val="800000"/>
                </a:solidFill>
              </a:rPr>
              <a:t>» ребенок.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122" name="Picture 2" descr="C:\Documents and Settings\Михаил\Мои документы\Мои рисунки\Мамины картинки\Анимашки\Дети\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7343" y="4725144"/>
            <a:ext cx="952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b="1" dirty="0" smtClean="0"/>
              <a:t> Перестаньте волноваться.</a:t>
            </a:r>
            <a:r>
              <a:rPr lang="ru-RU" dirty="0" smtClean="0"/>
              <a:t> Все будет хорошо. Не проецируйте свою тревогу на ребенка, не обсуждайте при нем возможных осложнений. Не стоит ударяться и в другую крайность, рисуя малышу идиллические картины его жизни в детском саду. Лучше всего занять позицию осознанной необходимости. 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C818-0938-4BD9-A5E8-F79A63C6445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7" name="Picture 3" descr="C:\Documents and Settings\Михаил\Мои документы\Мои рисунки\Мамины картинки\Анимашки\Дети\n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786322"/>
            <a:ext cx="285752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b="1" dirty="0" smtClean="0"/>
              <a:t> Приучите ребенка выносить во двор, а в дальнейшем приносить в детский сад только те игрушки, которыми он готов поделиться с друзьями.</a:t>
            </a:r>
            <a:r>
              <a:rPr lang="ru-RU" dirty="0" smtClean="0"/>
              <a:t> В противном случае малыш прослывет жадиной или все время будет находиться в тревоге за свою любимую игрушку, с которой может что-нибудь случиться.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23.01.2016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00000">
                    <a:tint val="75000"/>
                  </a:srgbClr>
                </a:solidFill>
              </a:rPr>
              <a:t>http://aida.ucoz.ru</a:t>
            </a:r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>
                <a:solidFill>
                  <a:srgbClr val="8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800000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5566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родителям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805264"/>
            <a:ext cx="1362075" cy="685800"/>
          </a:xfrm>
          <a:prstGeom prst="rect">
            <a:avLst/>
          </a:prstGeom>
          <a:noFill/>
        </p:spPr>
      </p:pic>
      <p:pic>
        <p:nvPicPr>
          <p:cNvPr id="10" name="Picture 2" descr="C:\Documents and Settings\Михаил\Мои документы\Мои рисунки\Мамины картинки\Анимашки\Дети\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362075" cy="6858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98" y="1270972"/>
            <a:ext cx="8191519" cy="4534292"/>
          </a:xfrm>
        </p:spPr>
        <p:txBody>
          <a:bodyPr/>
          <a:lstStyle/>
          <a:p>
            <a:pPr marL="68580" lvl="0" indent="0" fontAlgn="auto">
              <a:spcAft>
                <a:spcPts val="0"/>
              </a:spcAft>
              <a:buClr>
                <a:srgbClr val="94C600"/>
              </a:buClr>
              <a:buSzPct val="76000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Частые ошибки родителей</a:t>
            </a:r>
          </a:p>
          <a:p>
            <a:r>
              <a:rPr lang="ru-RU" sz="2400" b="1" dirty="0"/>
              <a:t>Неготовность родителей к негативной реакции ребенка на дошкольное учреждение. Плаксивость – это нормальное состояние ребенка в период адаптации к ДОУ. </a:t>
            </a:r>
          </a:p>
          <a:p>
            <a:r>
              <a:rPr lang="ru-RU" sz="2400" b="1" dirty="0"/>
              <a:t>Обвинение и наказание ребенка за слезы.  </a:t>
            </a:r>
            <a:r>
              <a:rPr lang="ru-RU" sz="2400" b="1" dirty="0" smtClean="0"/>
              <a:t>От </a:t>
            </a:r>
            <a:r>
              <a:rPr lang="ru-RU" sz="2400" b="1" dirty="0"/>
              <a:t>Вас требуется только терпение и помощь.</a:t>
            </a:r>
          </a:p>
          <a:p>
            <a:r>
              <a:rPr lang="ru-RU" sz="2400" b="1" dirty="0"/>
              <a:t>Пребывание в состоянии обеспокоенности, тревожности. Прежде всего, вам нужно успокоиться. Это состояние передается детям.</a:t>
            </a:r>
          </a:p>
          <a:p>
            <a:r>
              <a:rPr lang="ru-RU" sz="2400" b="1" dirty="0"/>
              <a:t>Пониженное внимание к ребенку. Рекомендуется, как можно больше времени проводить с ребенком в этот период его жизни. </a:t>
            </a:r>
          </a:p>
          <a:p>
            <a:endParaRPr lang="ru-RU" dirty="0"/>
          </a:p>
        </p:txBody>
      </p:sp>
      <p:pic>
        <p:nvPicPr>
          <p:cNvPr id="12" name="Picture 2" descr="C:\Documents and Settings\Администратор\Мои документы\фото\анимашки\detia-65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67" y="404664"/>
            <a:ext cx="1447800" cy="130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332656"/>
            <a:ext cx="8229600" cy="1143000"/>
          </a:xfrm>
        </p:spPr>
        <p:txBody>
          <a:bodyPr/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ПЕРВЫЕ ПРИЗНАКИ ТОГО, ЧТО РЕБЕНОК АДАПТИРОВАЛСЯ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  <a:p>
            <a:endParaRPr lang="ru-RU" sz="2800" b="1" dirty="0"/>
          </a:p>
        </p:txBody>
      </p:sp>
      <p:pic>
        <p:nvPicPr>
          <p:cNvPr id="9" name="Picture 2" descr="C:\Documents and Settings\Администратор\Мои документы\фото\анимашки\detia-6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46" y="4449467"/>
            <a:ext cx="12677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8320"/>
          </a:xfrm>
        </p:spPr>
        <p:txBody>
          <a:bodyPr/>
          <a:lstStyle/>
          <a:p>
            <a:r>
              <a:rPr lang="ru-RU" b="1" dirty="0"/>
              <a:t>Советы родителям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2400" b="1" dirty="0"/>
              <a:t>Помните всегда: </a:t>
            </a:r>
          </a:p>
          <a:p>
            <a:r>
              <a:rPr lang="ru-RU" sz="2400" b="1" dirty="0" smtClean="0"/>
              <a:t>    От </a:t>
            </a:r>
            <a:r>
              <a:rPr lang="ru-RU" sz="2400" b="1" dirty="0"/>
              <a:t>родителей во многом зависит эмоциональный настрой ребенка. </a:t>
            </a:r>
          </a:p>
          <a:p>
            <a:r>
              <a:rPr lang="ru-RU" sz="2400" b="1" dirty="0"/>
              <a:t>Никогда не говорите фразы типа: «Вот будешь вести себя плохо, в садике тебя накажут».  </a:t>
            </a:r>
          </a:p>
          <a:p>
            <a:r>
              <a:rPr lang="ru-RU" sz="2400" b="1" dirty="0"/>
              <a:t>По утрам когда собираетесь в детский сад, старайтесь создавать спокойную, жизнерадостную атмосферу, с позитивным настроем обсуждайте предстоящий день. </a:t>
            </a:r>
          </a:p>
          <a:p>
            <a:r>
              <a:rPr lang="ru-RU" sz="2400" b="1" dirty="0" smtClean="0"/>
              <a:t>Тогда </a:t>
            </a:r>
            <a:r>
              <a:rPr lang="ru-RU" sz="2400" b="1" dirty="0"/>
              <a:t>он точно будет удачным</a:t>
            </a:r>
          </a:p>
          <a:p>
            <a:r>
              <a:rPr lang="ru-RU" sz="2400" b="1" dirty="0"/>
              <a:t> и для вас и для ребенка!</a:t>
            </a:r>
          </a:p>
          <a:p>
            <a:endParaRPr lang="ru-RU" sz="2400" dirty="0"/>
          </a:p>
        </p:txBody>
      </p:sp>
      <p:pic>
        <p:nvPicPr>
          <p:cNvPr id="7" name="Picture 2" descr="C:\Documents and Settings\Администратор\Мои документы\фото\анимашки\detia-6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285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dirty="0" smtClean="0"/>
              <a:t> Помните, что на привыкание ребенка к детскому саду может потребоваться до полугода. Рассчитывайте свои силы, возможности и планы. Лучше, если на этот период у семьи будет возможность подстроиться к особенностям адаптации своего малыша. 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D62FC-3C36-4C76-99BC-9DE7370E0FC5}" type="datetime1">
              <a:rPr lang="ru-RU" smtClean="0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018C3-85FB-4774-9FD7-9C1C8D0726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2448272" cy="27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433</TotalTime>
  <Words>409</Words>
  <Application>Microsoft Office PowerPoint</Application>
  <PresentationFormat>Экран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Праздник детский 2</vt:lpstr>
      <vt:lpstr> Адаптация детей раннего возраста к условиям ДОУ </vt:lpstr>
      <vt:lpstr>Презентация PowerPoint</vt:lpstr>
      <vt:lpstr> По наблюдениям психологов средний срок  адаптации в норме составляет: </vt:lpstr>
      <vt:lpstr>Презентация PowerPoint</vt:lpstr>
      <vt:lpstr>Презентация PowerPoint</vt:lpstr>
      <vt:lpstr>Советы родителям</vt:lpstr>
      <vt:lpstr>ПЕРВЫЕ ПРИЗНАКИ ТОГО, ЧТО РЕБЕНОК АДАПТИРОВАЛСЯ :</vt:lpstr>
      <vt:lpstr>Советы родителям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dc:description>http://aida.ucoz.ru</dc:description>
  <cp:lastModifiedBy>Юлия</cp:lastModifiedBy>
  <cp:revision>35</cp:revision>
  <dcterms:created xsi:type="dcterms:W3CDTF">2011-02-13T08:43:57Z</dcterms:created>
  <dcterms:modified xsi:type="dcterms:W3CDTF">2016-01-23T14:56:45Z</dcterms:modified>
  <cp:category>шаблоны к Powerpoint</cp:category>
</cp:coreProperties>
</file>