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CBB0A5-C629-4FB0-A3F1-B07D786C762E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1E743B-0764-4A82-B0A2-0CE877F15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27097"/>
            <a:ext cx="4333876" cy="1928826"/>
          </a:xfrm>
        </p:spPr>
        <p:txBody>
          <a:bodyPr/>
          <a:lstStyle/>
          <a:p>
            <a:endParaRPr lang="ru-RU" dirty="0" smtClean="0"/>
          </a:p>
          <a:p>
            <a:r>
              <a:rPr lang="ru-RU" b="1" i="1" dirty="0" smtClean="0"/>
              <a:t>Выполнил ученик 7-в класса</a:t>
            </a:r>
          </a:p>
          <a:p>
            <a:r>
              <a:rPr lang="ru-RU" b="1" i="1" dirty="0" err="1" smtClean="0"/>
              <a:t>Адарацкий</a:t>
            </a:r>
            <a:r>
              <a:rPr lang="ru-RU" b="1" i="1" dirty="0" smtClean="0"/>
              <a:t> Егор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538" y="764704"/>
            <a:ext cx="8458200" cy="85725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Творческий </a:t>
            </a:r>
            <a:r>
              <a:rPr lang="ru-RU" sz="3600" b="1" dirty="0" smtClean="0">
                <a:solidFill>
                  <a:schemeClr val="bg2"/>
                </a:solidFill>
              </a:rPr>
              <a:t>проект.</a:t>
            </a:r>
            <a:br>
              <a:rPr lang="ru-RU" sz="3600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Подготовительный этап.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6" name="Picture 2" descr="F:\Внеурочная КАРТИНКИ\Новая папка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767" y="1556792"/>
            <a:ext cx="6652607" cy="2654568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Первые шахма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70" y="4981938"/>
            <a:ext cx="167879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45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93311"/>
            <a:ext cx="1593850" cy="159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оделки по труду клас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728813"/>
            <a:ext cx="1525848" cy="125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chess4you.ru/images/articles/history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58" y="3861048"/>
            <a:ext cx="1650484" cy="1222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User\Desktop\102618542_76805438_large_17038038520713m750x740ua91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224136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Documents and Settings\user\Мои документы\Мои рисунки\Изображение\Изображение 087.jpg"/>
          <p:cNvPicPr>
            <a:picLocks noChangeAspect="1" noChangeArrowheads="1"/>
          </p:cNvPicPr>
          <p:nvPr/>
        </p:nvPicPr>
        <p:blipFill>
          <a:blip r:embed="rId8"/>
          <a:srcRect l="32053" t="39522" r="49250" b="40257"/>
          <a:stretch>
            <a:fillRect/>
          </a:stretch>
        </p:blipFill>
        <p:spPr bwMode="auto">
          <a:xfrm rot="20832571">
            <a:off x="423443" y="3366856"/>
            <a:ext cx="1524395" cy="119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user\Мои документы\Мои рисунки\Изображение\Изображение 085.jpg"/>
          <p:cNvPicPr>
            <a:picLocks noChangeAspect="1" noChangeArrowheads="1"/>
          </p:cNvPicPr>
          <p:nvPr/>
        </p:nvPicPr>
        <p:blipFill>
          <a:blip r:embed="rId9"/>
          <a:srcRect l="13234" t="9809" r="50694" b="56770"/>
          <a:stretch>
            <a:fillRect/>
          </a:stretch>
        </p:blipFill>
        <p:spPr bwMode="auto">
          <a:xfrm>
            <a:off x="2339752" y="3849195"/>
            <a:ext cx="1569182" cy="105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Documents and Settings\user\Мои документы\Мои рисунки\Изображение\Изображение 086.jpg"/>
          <p:cNvPicPr>
            <a:picLocks noChangeAspect="1" noChangeArrowheads="1"/>
          </p:cNvPicPr>
          <p:nvPr/>
        </p:nvPicPr>
        <p:blipFill>
          <a:blip r:embed="rId10"/>
          <a:srcRect l="58095" t="50552" r="5342" b="16360"/>
          <a:stretch>
            <a:fillRect/>
          </a:stretch>
        </p:blipFill>
        <p:spPr bwMode="auto">
          <a:xfrm>
            <a:off x="7203645" y="260648"/>
            <a:ext cx="153331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Documents and Settings\user\Мои документы\Мои рисунки\Изображение\Изображение 088.jpg"/>
          <p:cNvPicPr>
            <a:picLocks noChangeAspect="1" noChangeArrowheads="1"/>
          </p:cNvPicPr>
          <p:nvPr/>
        </p:nvPicPr>
        <p:blipFill>
          <a:blip r:embed="rId11"/>
          <a:srcRect l="35970" t="15992" r="50007" b="54596"/>
          <a:stretch>
            <a:fillRect/>
          </a:stretch>
        </p:blipFill>
        <p:spPr bwMode="auto">
          <a:xfrm>
            <a:off x="7668344" y="1772816"/>
            <a:ext cx="1137758" cy="173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</TotalTime>
  <Words>9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Творческий проект. Подготовительный этап.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Подготовительный этап</dc:title>
  <dc:creator>Учитель</dc:creator>
  <cp:lastModifiedBy>Ark</cp:lastModifiedBy>
  <cp:revision>34</cp:revision>
  <dcterms:created xsi:type="dcterms:W3CDTF">2015-02-24T09:11:17Z</dcterms:created>
  <dcterms:modified xsi:type="dcterms:W3CDTF">2016-01-23T13:03:58Z</dcterms:modified>
</cp:coreProperties>
</file>