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развлечения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208911"/>
            <a:ext cx="4954035" cy="4737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017847" y="1545714"/>
            <a:ext cx="5581930" cy="53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укольный\IMG_20160122_09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кукольный\IMG_20160122_093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205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утренник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10243" name="Picture 3" descr="C:\Users\User\Desktop\2016\FJ5A9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2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2016\FJ5A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4" y="476672"/>
            <a:ext cx="9219364" cy="61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440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6768752" cy="655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Посещение кукольного театра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038" y="836712"/>
            <a:ext cx="3587080" cy="50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укольный\IMG_20151214_153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8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укольный\IMG_20151214_154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25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укольный\IMG_20160122_09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7368" cy="478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51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укольный\IMG_20160122_090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35383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03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укольный\IMG_20160122_09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54" y="1600200"/>
            <a:ext cx="809909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820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укольный\IMG_20160122_091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13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укольный\IMG_20160122_092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70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Наши развлечения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утренник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развлечения</dc:title>
  <dc:creator>XH</dc:creator>
  <cp:lastModifiedBy>User</cp:lastModifiedBy>
  <cp:revision>4</cp:revision>
  <dcterms:created xsi:type="dcterms:W3CDTF">2016-01-23T14:05:10Z</dcterms:created>
  <dcterms:modified xsi:type="dcterms:W3CDTF">2016-01-23T15:08:39Z</dcterms:modified>
</cp:coreProperties>
</file>