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61" r:id="rId4"/>
    <p:sldId id="260" r:id="rId5"/>
    <p:sldId id="262" r:id="rId6"/>
    <p:sldId id="263" r:id="rId7"/>
    <p:sldId id="264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A91E-8C1C-45B8-84E0-CC7E8E18D205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FCD9-9619-47B7-8617-48B1F2C8D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3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A91E-8C1C-45B8-84E0-CC7E8E18D205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FCD9-9619-47B7-8617-48B1F2C8D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22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A91E-8C1C-45B8-84E0-CC7E8E18D205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FCD9-9619-47B7-8617-48B1F2C8D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28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A91E-8C1C-45B8-84E0-CC7E8E18D205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FCD9-9619-47B7-8617-48B1F2C8D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93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A91E-8C1C-45B8-84E0-CC7E8E18D205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FCD9-9619-47B7-8617-48B1F2C8D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47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A91E-8C1C-45B8-84E0-CC7E8E18D205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FCD9-9619-47B7-8617-48B1F2C8D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13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A91E-8C1C-45B8-84E0-CC7E8E18D205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FCD9-9619-47B7-8617-48B1F2C8D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80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A91E-8C1C-45B8-84E0-CC7E8E18D205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FCD9-9619-47B7-8617-48B1F2C8D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56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A91E-8C1C-45B8-84E0-CC7E8E18D205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FCD9-9619-47B7-8617-48B1F2C8D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944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A91E-8C1C-45B8-84E0-CC7E8E18D205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FCD9-9619-47B7-8617-48B1F2C8D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86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A91E-8C1C-45B8-84E0-CC7E8E18D205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FCD9-9619-47B7-8617-48B1F2C8D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27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BA91E-8C1C-45B8-84E0-CC7E8E18D205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5FCD9-9619-47B7-8617-48B1F2C8D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86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431" y="0"/>
            <a:ext cx="9499024" cy="669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904" y="231645"/>
            <a:ext cx="9395114" cy="662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5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339" y="0"/>
            <a:ext cx="9415897" cy="66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995" y="0"/>
            <a:ext cx="9478241" cy="671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0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176" y="0"/>
            <a:ext cx="9644495" cy="683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0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340" y="200536"/>
            <a:ext cx="9395113" cy="66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4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831" y="0"/>
            <a:ext cx="9748405" cy="690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8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122" y="0"/>
            <a:ext cx="9311986" cy="659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8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АСУС</dc:creator>
  <cp:lastModifiedBy>АСУС</cp:lastModifiedBy>
  <cp:revision>4</cp:revision>
  <dcterms:created xsi:type="dcterms:W3CDTF">2015-12-01T19:48:10Z</dcterms:created>
  <dcterms:modified xsi:type="dcterms:W3CDTF">2016-01-22T21:11:28Z</dcterms:modified>
</cp:coreProperties>
</file>