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7" r:id="rId10"/>
    <p:sldId id="269" r:id="rId11"/>
    <p:sldId id="270" r:id="rId12"/>
    <p:sldId id="275" r:id="rId13"/>
    <p:sldId id="261" r:id="rId14"/>
    <p:sldId id="272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772400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Наши будни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http://img5.dreamies.de/img/715/b/nfxwz8bxkt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459432"/>
            <a:ext cx="3540860" cy="35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5.dreamies.de/img/715/b/nfxwz8bxkt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-387424"/>
            <a:ext cx="3540860" cy="35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g5.dreamies.de/img/715/b/nfxwz8bxkt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24544" y="3861047"/>
            <a:ext cx="3540860" cy="35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5.dreamies.de/img/715/b/nfxwz8bxkt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012160" y="3882821"/>
            <a:ext cx="3540860" cy="35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аши будни\IMG_20151230_094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744" y="3717032"/>
            <a:ext cx="980306" cy="980306"/>
          </a:xfrm>
          <a:prstGeom prst="rect">
            <a:avLst/>
          </a:prstGeom>
        </p:spPr>
      </p:pic>
      <p:pic>
        <p:nvPicPr>
          <p:cNvPr id="7173" name="Picture 5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903" y="4941168"/>
            <a:ext cx="1827886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5229200"/>
            <a:ext cx="1052820" cy="1052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054" y="5314191"/>
            <a:ext cx="1077268" cy="10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аши будни\IMG_20151230_1625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02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аши будни\IMG_20151027_09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70149"/>
            <a:ext cx="4141554" cy="552207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Наши будни\IMG_20151027_0904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6152"/>
            <a:ext cx="4114552" cy="54860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1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аши будни\IMG_20151027_090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237118" cy="564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66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Приятного аппетита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Users\User\Desktop\Наши будни\IMG_20151222_115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3062938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vector-eps.com/wp-content/gallery/3d-yahoo-emoticons-smiles-icons/3d-yahoo-emoticons-smiles-icon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859" y="30689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ector-eps.com/wp-content/gallery/3d-yahoo-emoticons-smiles-icons/3d-yahoo-emoticons-smiles-icon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481" y="3065386"/>
            <a:ext cx="1716782" cy="17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00808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-710214"/>
            <a:ext cx="6696744" cy="80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Мы на физкультуре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Наши будни\IMG_20160115_090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07454" cy="4166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026"/>
            <a:ext cx="1123325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56865" y="-114990"/>
            <a:ext cx="120356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аши будни\IMG_20160113_092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04615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836"/>
            <a:ext cx="707318" cy="1414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00" y="5949280"/>
            <a:ext cx="550540" cy="110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аши будни\IMG_20160113_093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27269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User\Desktop\Наши будни\IMG_20160113_0935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942" y="3068960"/>
            <a:ext cx="6699058" cy="3768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1100" y="476672"/>
            <a:ext cx="2301974" cy="2301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213826"/>
            <a:ext cx="2085950" cy="20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аши будни\IMG_20160115_091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769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dduyt.ru/forum/imgs/560481270207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3F1F4"/>
              </a:clrFrom>
              <a:clrTo>
                <a:srgbClr val="F3F1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204"/>
            <a:ext cx="9144000" cy="684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9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030"/>
            <a:ext cx="8229600" cy="1143000"/>
          </a:xfrm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Мы занимаемся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User\Desktop\Наши будни\IMG_20151222_091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159170"/>
            <a:ext cx="3203155" cy="5694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700808"/>
            <a:ext cx="2722984" cy="384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844824"/>
            <a:ext cx="2518809" cy="35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Наши будни\IMG_20151211_094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80809" cy="409545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536" y="-171400"/>
            <a:ext cx="5572384" cy="5328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3801064" y="1607648"/>
            <a:ext cx="5616624" cy="537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аши будни\IMG_20160114_164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https://im0-tub-ru.yandex.net/i?id=2244f048b8652c026e1689043cfa8b5b&amp;n=33&amp;h=190&amp;w=40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36" y="5013176"/>
            <a:ext cx="3384376" cy="159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аши будни\IMG_20160114_154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254801"/>
            <a:ext cx="6398484" cy="359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26881" cy="3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Наши будни</vt:lpstr>
      <vt:lpstr>Мы на физкультуре</vt:lpstr>
      <vt:lpstr>Презентация PowerPoint</vt:lpstr>
      <vt:lpstr>Презентация PowerPoint</vt:lpstr>
      <vt:lpstr>Презентация PowerPoint</vt:lpstr>
      <vt:lpstr>Мы занимаемся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Приятного аппетита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будни</dc:title>
  <dc:creator>XH</dc:creator>
  <cp:lastModifiedBy>User</cp:lastModifiedBy>
  <cp:revision>8</cp:revision>
  <dcterms:created xsi:type="dcterms:W3CDTF">2016-01-23T13:42:59Z</dcterms:created>
  <dcterms:modified xsi:type="dcterms:W3CDTF">2016-01-23T15:11:57Z</dcterms:modified>
</cp:coreProperties>
</file>