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57" r:id="rId6"/>
    <p:sldId id="261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блестки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12291" name="Picture 3" descr="C:\Users\Компас\Desktop\принцессы феечки  пони\феечки 2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645024"/>
            <a:ext cx="1944215" cy="29409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Users\Компас\Desktop\принцессы феечки  пони\феечки 2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668344" y="4725144"/>
            <a:ext cx="1296144" cy="19606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4F3-A5B9-4A8A-B339-F76F34E77397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37CF-32C4-4EB2-AB5D-389ACDDEB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7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44F3-A5B9-4A8A-B339-F76F34E77397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37CF-32C4-4EB2-AB5D-389ACDDEB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107504" y="6546171"/>
            <a:ext cx="14401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rgbClr val="00B0F0">
                <a:alpha val="70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://antalpiti.ru/oformlenie/kartinki/princessy-feechki-poni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187624" y="1052736"/>
            <a:ext cx="7165477" cy="5732655"/>
            <a:chOff x="1187624" y="571313"/>
            <a:chExt cx="7165477" cy="621582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87624" y="571313"/>
              <a:ext cx="7165477" cy="31035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Районный конкурс «Вместо елки новогодний букет»</a:t>
              </a:r>
              <a:endParaRPr lang="ru-RU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55776" y="5085184"/>
              <a:ext cx="4716016" cy="1701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МБДОУ «Детский сад «Солнышко»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Декабрь 2015 </a:t>
              </a:r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презентации: </a:t>
              </a:r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воспитатель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Сергеева  Тамара Дмитриевна</a:t>
              </a:r>
              <a:endParaRPr lang="ru-RU" sz="2400" b="1" dirty="0">
                <a:solidFill>
                  <a:srgbClr val="00206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412776"/>
            <a:ext cx="404279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Работа семьи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Шевцовой Маши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SAM_95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4038600" cy="3028950"/>
          </a:xfrm>
          <a:ln>
            <a:solidFill>
              <a:schemeClr val="accent1"/>
            </a:solidFill>
          </a:ln>
        </p:spPr>
      </p:pic>
      <p:pic>
        <p:nvPicPr>
          <p:cNvPr id="8" name="Содержимое 7" descr="SAM_95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038600" cy="3028950"/>
          </a:xfr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404664"/>
            <a:ext cx="2915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Работа семьи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Черняевой Вари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Работа семьи Ильченко Даши и Сони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SAM_9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172200" cy="4629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882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Феи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http://antalpiti.ru/oformlenie/kartinki/princessy-feechki-poni/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39750" y="2060848"/>
            <a:ext cx="7993063" cy="4329180"/>
            <a:chOff x="539750" y="1344094"/>
            <a:chExt cx="7993063" cy="5192157"/>
          </a:xfrm>
        </p:grpSpPr>
        <p:grpSp>
          <p:nvGrpSpPr>
            <p:cNvPr id="4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527418"/>
              <a:chOff x="539552" y="-815361"/>
              <a:chExt cx="7992888" cy="565951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-815361"/>
                <a:ext cx="7992888" cy="447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Вы можете использовать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данное оформление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для создания своих презентаций,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но в своей презентации вы должны указать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Monotype Corsiva" pitchFamily="66" charset="0"/>
                  </a:rPr>
                  <a:t>источник шаблона: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latin typeface="Monotype Corsiva" pitchFamily="66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err="1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latin typeface="Monotype Corsiva" pitchFamily="66" charset="0"/>
                    <a:hlinkClick r:id="rId3"/>
                  </a:rPr>
                  <a:t>http://linda6035.ucoz.ru/</a:t>
                </a:r>
                <a:r>
                  <a:rPr lang="ru-RU" sz="2000" b="1" dirty="0"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latin typeface="Monotype Corsiva" pitchFamily="66" charset="0"/>
                  </a:rPr>
                  <a:t>  </a:t>
                </a:r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411760" y="6093296"/>
              <a:ext cx="4325351" cy="442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B0F0"/>
                  </a:solidFill>
                </a:rPr>
                <a:t>СПАСИБО АВТОРАМ ФОНОВ И КАРТИНОК</a:t>
              </a:r>
              <a:endParaRPr lang="ru-RU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семьи Кузнецовой Алены</a:t>
            </a:r>
            <a:endParaRPr lang="ru-RU" dirty="0"/>
          </a:p>
        </p:txBody>
      </p:sp>
      <p:pic>
        <p:nvPicPr>
          <p:cNvPr id="3" name="Рисунок 2" descr="SAM_9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286683" cy="4382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 descr="SAM_9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3772737" cy="50303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Шестопал</a:t>
            </a:r>
            <a:r>
              <a:rPr lang="ru-RU" dirty="0" smtClean="0"/>
              <a:t> Артема</a:t>
            </a:r>
            <a:endParaRPr lang="ru-RU" dirty="0"/>
          </a:p>
        </p:txBody>
      </p:sp>
      <p:pic>
        <p:nvPicPr>
          <p:cNvPr id="3" name="Рисунок 2" descr="SAM_9658.JPG"/>
          <p:cNvPicPr>
            <a:picLocks noChangeAspect="1"/>
          </p:cNvPicPr>
          <p:nvPr/>
        </p:nvPicPr>
        <p:blipFill>
          <a:blip r:embed="rId2" cstate="print"/>
          <a:srcRect l="21105" t="16415" r="19096" b="15579"/>
          <a:stretch>
            <a:fillRect/>
          </a:stretch>
        </p:blipFill>
        <p:spPr>
          <a:xfrm>
            <a:off x="4716016" y="2132856"/>
            <a:ext cx="3967889" cy="33843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 descr="SAM_9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3718731" cy="49583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Симонова Матвея</a:t>
            </a:r>
            <a:endParaRPr lang="ru-RU" dirty="0"/>
          </a:p>
        </p:txBody>
      </p:sp>
      <p:pic>
        <p:nvPicPr>
          <p:cNvPr id="3" name="Рисунок 2" descr="SAM_9657.JPG"/>
          <p:cNvPicPr>
            <a:picLocks noChangeAspect="1"/>
          </p:cNvPicPr>
          <p:nvPr/>
        </p:nvPicPr>
        <p:blipFill>
          <a:blip r:embed="rId2" cstate="print"/>
          <a:srcRect l="11112" t="10334" r="14223" b="23167"/>
          <a:stretch>
            <a:fillRect/>
          </a:stretch>
        </p:blipFill>
        <p:spPr>
          <a:xfrm>
            <a:off x="5148064" y="1988840"/>
            <a:ext cx="3456384" cy="41044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 descr="SAM_97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3489852" cy="46531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Букет семьи Шевцова Никиты.</a:t>
            </a:r>
            <a:endParaRPr lang="ru-RU" dirty="0"/>
          </a:p>
        </p:txBody>
      </p:sp>
      <p:pic>
        <p:nvPicPr>
          <p:cNvPr id="4" name="Рисунок 3" descr="SAM_9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32856"/>
            <a:ext cx="4114800" cy="3086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SAM_9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3448701" cy="45982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воспитателя Сергеевой Т.Д.</a:t>
            </a:r>
            <a:endParaRPr lang="ru-RU" dirty="0"/>
          </a:p>
        </p:txBody>
      </p:sp>
      <p:pic>
        <p:nvPicPr>
          <p:cNvPr id="3" name="Рисунок 2" descr="SAM_9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916832"/>
            <a:ext cx="3086100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 descr="SAM_97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3394695" cy="4526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325070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Работа семьи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Журавлева Никиты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SAM_96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1892" r="17726"/>
          <a:stretch>
            <a:fillRect/>
          </a:stretch>
        </p:blipFill>
        <p:spPr>
          <a:xfrm>
            <a:off x="323528" y="2276872"/>
            <a:ext cx="3950287" cy="3172792"/>
          </a:xfrm>
          <a:ln>
            <a:solidFill>
              <a:schemeClr val="accent1"/>
            </a:solidFill>
          </a:ln>
        </p:spPr>
      </p:pic>
      <p:pic>
        <p:nvPicPr>
          <p:cNvPr id="8" name="Содержимое 7" descr="SAM_96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8133" r="1423" b="5499"/>
          <a:stretch>
            <a:fillRect/>
          </a:stretch>
        </p:blipFill>
        <p:spPr>
          <a:xfrm>
            <a:off x="5148064" y="2420888"/>
            <a:ext cx="3346152" cy="3456384"/>
          </a:xfr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Работа семьи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err="1" smtClean="0">
                <a:solidFill>
                  <a:srgbClr val="002060"/>
                </a:solidFill>
              </a:rPr>
              <a:t>Сметанкиной</a:t>
            </a:r>
            <a:r>
              <a:rPr lang="ru-RU" sz="2400" b="1" dirty="0" smtClean="0">
                <a:solidFill>
                  <a:srgbClr val="002060"/>
                </a:solidFill>
              </a:rPr>
              <a:t> Даши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семьи </a:t>
            </a:r>
            <a:r>
              <a:rPr lang="ru-RU" dirty="0" err="1" smtClean="0"/>
              <a:t>Федер</a:t>
            </a:r>
            <a:r>
              <a:rPr lang="ru-RU" dirty="0" smtClean="0"/>
              <a:t> Саши</a:t>
            </a:r>
            <a:endParaRPr lang="ru-RU" dirty="0"/>
          </a:p>
        </p:txBody>
      </p:sp>
      <p:pic>
        <p:nvPicPr>
          <p:cNvPr id="5" name="Содержимое 4" descr="SAM_96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>
            <a:solidFill>
              <a:schemeClr val="accent1"/>
            </a:solidFill>
          </a:ln>
        </p:spPr>
      </p:pic>
      <p:pic>
        <p:nvPicPr>
          <p:cNvPr id="6" name="Содержимое 5" descr="SAM_96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Работа воспитателя Поповой О.В.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SAM_9674.JPG"/>
          <p:cNvPicPr>
            <a:picLocks noChangeAspect="1"/>
          </p:cNvPicPr>
          <p:nvPr/>
        </p:nvPicPr>
        <p:blipFill>
          <a:blip r:embed="rId2" cstate="print"/>
          <a:srcRect r="223" b="20834"/>
          <a:stretch>
            <a:fillRect/>
          </a:stretch>
        </p:blipFill>
        <p:spPr>
          <a:xfrm>
            <a:off x="2267744" y="1628800"/>
            <a:ext cx="4618831" cy="488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123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Работа семьи Кузнецовой Алены</vt:lpstr>
      <vt:lpstr>Семья Шестопал Артема</vt:lpstr>
      <vt:lpstr>Семья Симонова Матвея</vt:lpstr>
      <vt:lpstr>Букет семьи Шевцова Никиты.</vt:lpstr>
      <vt:lpstr>Работа воспитателя Сергеевой Т.Д.</vt:lpstr>
      <vt:lpstr>Работа семьи  Журавлева Никиты</vt:lpstr>
      <vt:lpstr>Работа семьи Федер Саши</vt:lpstr>
      <vt:lpstr>Работа воспитателя Поповой О.В.</vt:lpstr>
      <vt:lpstr>Работа семьи  Шевцовой Маши</vt:lpstr>
      <vt:lpstr>Работа семьи Ильченко Даши и Сони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XP GAME 2009</cp:lastModifiedBy>
  <cp:revision>8</cp:revision>
  <dcterms:created xsi:type="dcterms:W3CDTF">2014-02-28T12:17:01Z</dcterms:created>
  <dcterms:modified xsi:type="dcterms:W3CDTF">2016-01-23T10:54:52Z</dcterms:modified>
</cp:coreProperties>
</file>