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8CC001-42FC-4D07-AB69-C6F443AD13BE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DAAB14-D283-4D3D-A527-B406621A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E736C8-C1B1-4908-AED3-1D49313BAAAF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815431-0473-4D34-91EE-7AB0A5ADD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814A1-FFF2-4928-B61B-EB5E5FDF1D6D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07E4-7F8E-4544-8D21-3A853351C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33DB-516C-4EFB-A72B-BB5BED113B1C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4E484-160D-418D-8A2B-9C1BA5C4D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F5DF-04F3-45BF-A4A4-3E2270009766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9CED-6AF4-4AD4-B353-4DBF1C80C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CA3B5-ADE1-41A4-982B-F7BC092C3CA4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37A5-3BB4-4467-98E0-15BA3E4D5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1F72-241A-4DB3-A58F-DD93EBE39674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21C2-5B80-4254-80A3-995B44416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A16D8-7B7D-4467-8735-20E9455C62F2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DD60-86B2-4540-986C-FF54E9913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659C-8E9E-46A9-8880-16DAEA107FD6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DC83-99E8-48DA-9245-ACEF43C5E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9F62-54E3-43DA-93C3-BB43C1101875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D6FC6-9644-4E5D-9D65-D5E38F7FB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99EA3-6C10-435B-BDED-10C592E27314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30259-1DF2-4DE1-AD81-0A8FE3BFC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4977-477D-4FE9-9CC8-4D4C466F4B03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C12FE-B4B9-4D96-B440-8F6D1765C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4AC38B-F82E-4A4C-8CCF-F9E3E055EC2D}" type="datetimeFigureOut">
              <a:rPr lang="ru-RU"/>
              <a:pPr>
                <a:defRPr/>
              </a:pPr>
              <a:t>24.01.2016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9D63D-5F8C-421D-AF7E-859937B0D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smtClean="0"/>
              <a:t>Мои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7300"/>
                </a:solidFill>
              </a:rPr>
              <a:t> </a:t>
            </a:r>
          </a:p>
        </p:txBody>
      </p:sp>
      <p:sp>
        <p:nvSpPr>
          <p:cNvPr id="14339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cs typeface="Arial" charset="0"/>
              </a:rPr>
              <a:t>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574100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7" name="Содержимое 6" descr="бура-бур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643063"/>
            <a:ext cx="4038600" cy="4714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4857784" cy="4929222"/>
          </a:xfrm>
        </p:spPr>
        <p:txBody>
          <a:bodyPr>
            <a:normAutofit fontScale="77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Атремон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</a:p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 здесь.</a:t>
            </a:r>
          </a:p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Высеки Буратино за то, что он пролил чернила на скатерть.</a:t>
            </a:r>
          </a:p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Чем высечь?</a:t>
            </a:r>
          </a:p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Чем хочешь, плеткой или ремнем.</a:t>
            </a:r>
          </a:p>
          <a:p>
            <a:pPr>
              <a:defRPr/>
            </a:pP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Буратино.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 не хочу.</a:t>
            </a:r>
          </a:p>
          <a:p>
            <a:pPr>
              <a:defRPr/>
            </a:pPr>
            <a:r>
              <a:rPr lang="ru-RU" b="1" u="sng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Артемон</a:t>
            </a: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Пошли, раз сказали высечь, значит, надо высечь.</a:t>
            </a:r>
          </a:p>
          <a:p>
            <a:pPr>
              <a:defRPr/>
            </a:pPr>
            <a:r>
              <a:rPr lang="ru-RU" b="1" u="sng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Буратино.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 надо, мне же будет больно.</a:t>
            </a:r>
          </a:p>
          <a:p>
            <a:pPr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>
                <a:ln/>
                <a:solidFill>
                  <a:schemeClr val="accent3"/>
                </a:solidFill>
              </a:rPr>
              <a:t>28-я гласит: «Государство принимает все необходимые меры для обеспечения того, чтобы в школе уважалось человеческое достоинство ребенка»</a:t>
            </a:r>
          </a:p>
          <a:p>
            <a:pPr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1_Boris_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14554"/>
            <a:ext cx="4207305" cy="4357718"/>
          </a:xfrm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785926"/>
            <a:ext cx="4643470" cy="4786346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Так, скоро бал, ты должна сшить три прекрасных платья за 2 дня и вышить их.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Так быстро я не сумею!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Сумеешь, я что, зря тебя кормлю.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А как же школа, кружок вышивания, кружок шитья. Если я буду шить, то должна буду все дни сидеть дома, не вставая, и никуда не ходить и даже не спать.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А ты и будешь сидеть не вставая, и никуда не пойдешь.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Золушка.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Но я хочу в школу, я не хочу отставать от ребят, я потом ничего не пойму.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Мачеха.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 хоть вообще не ходил бы, больше пользы для дома было бы.</a:t>
            </a:r>
          </a:p>
          <a:p>
            <a:pPr>
              <a:defRPr/>
            </a:pP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Статья 32-я гласит: «Государство признает право ребенка на защиту от выполнения работы, которая является опасной для здоровья или препятствует в получении им образования».</a:t>
            </a:r>
          </a:p>
          <a:p>
            <a:pPr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«Если нарушают твои права»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post-34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785938"/>
            <a:ext cx="3292475" cy="49323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571612"/>
            <a:ext cx="5286412" cy="4929222"/>
          </a:xfrm>
        </p:spPr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Ага, вот и ты, красавица, пошли со мной.</a:t>
            </a:r>
          </a:p>
          <a:p>
            <a:pPr>
              <a:defRPr/>
            </a:pPr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Зачем?</a:t>
            </a:r>
          </a:p>
          <a:p>
            <a:pPr>
              <a:defRPr/>
            </a:pPr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Будешь женой моего сына!</a:t>
            </a:r>
          </a:p>
          <a:p>
            <a:pPr>
              <a:defRPr/>
            </a:pPr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Но я не хочу!</a:t>
            </a:r>
          </a:p>
          <a:p>
            <a:pPr>
              <a:defRPr/>
            </a:pPr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Хочешь, хочешь! Ты счастлива будешь!</a:t>
            </a:r>
          </a:p>
          <a:p>
            <a:pPr>
              <a:defRPr/>
            </a:pPr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</a:t>
            </a:r>
            <a:r>
              <a:rPr lang="ru-RU" b="1" dirty="0">
                <a:ln/>
                <a:solidFill>
                  <a:schemeClr val="accent3"/>
                </a:solidFill>
              </a:rPr>
              <a:t> Да нет, я не хочу замуж!</a:t>
            </a:r>
          </a:p>
          <a:p>
            <a:pPr>
              <a:defRPr/>
            </a:pPr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Пошли, говорю.</a:t>
            </a:r>
          </a:p>
          <a:p>
            <a:pPr>
              <a:defRPr/>
            </a:pPr>
            <a:r>
              <a:rPr lang="ru-RU" b="1" u="sng" dirty="0" err="1">
                <a:ln/>
                <a:solidFill>
                  <a:schemeClr val="accent3"/>
                </a:solidFill>
              </a:rPr>
              <a:t>Дюймовочка</a:t>
            </a:r>
            <a:r>
              <a:rPr lang="ru-RU" b="1" u="sng" dirty="0">
                <a:ln/>
                <a:solidFill>
                  <a:schemeClr val="accent3"/>
                </a:solidFill>
              </a:rPr>
              <a:t>. </a:t>
            </a:r>
            <a:r>
              <a:rPr lang="ru-RU" b="1" dirty="0">
                <a:ln/>
                <a:solidFill>
                  <a:schemeClr val="accent3"/>
                </a:solidFill>
              </a:rPr>
              <a:t>Нет!</a:t>
            </a:r>
          </a:p>
          <a:p>
            <a:pPr>
              <a:defRPr/>
            </a:pPr>
            <a:r>
              <a:rPr lang="ru-RU" b="1" u="sng" dirty="0">
                <a:ln/>
                <a:solidFill>
                  <a:schemeClr val="accent3"/>
                </a:solidFill>
              </a:rPr>
              <a:t>Жаба.</a:t>
            </a:r>
            <a:r>
              <a:rPr lang="ru-RU" b="1" dirty="0">
                <a:ln/>
                <a:solidFill>
                  <a:schemeClr val="accent3"/>
                </a:solidFill>
              </a:rPr>
              <a:t> Ну, тогда я тебя украду!</a:t>
            </a:r>
          </a:p>
          <a:p>
            <a:pPr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«Если нарушают твои права»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>
                <a:ln/>
                <a:solidFill>
                  <a:schemeClr val="accent3"/>
                </a:solidFill>
              </a:rPr>
              <a:t>Статья 36-я гласит: «Государство принимает все необходимые меры для предотвращения похищения детей, торговли в любой форме»</a:t>
            </a:r>
          </a:p>
          <a:p>
            <a:pPr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«Если нарушают твои права»</a:t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Содержимое 4" descr="baza_Kar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000240"/>
            <a:ext cx="4500594" cy="4572032"/>
          </a:xfrm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000240"/>
            <a:ext cx="4429156" cy="457203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ест плюшки. Как вкусно, как вкусно!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Тебе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еще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принести?</a:t>
            </a:r>
          </a:p>
          <a:p>
            <a:pPr>
              <a:defRPr/>
            </a:pPr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Конечно, ты же знаешь, я обожаю конфеты и пирожные.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Да ешь, у нас еще есть.</a:t>
            </a:r>
          </a:p>
          <a:p>
            <a:pPr>
              <a:defRPr/>
            </a:pPr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Как хорошо есть все, что хочешь. А играть во все можно?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Малыш.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Ну, конечно!</a:t>
            </a:r>
          </a:p>
          <a:p>
            <a:pPr>
              <a:defRPr/>
            </a:pPr>
            <a:r>
              <a:rPr lang="ru-RU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Карлсон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Ура! Свобода! Простор!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Няня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Что это? что это, я спрашиваю? Кто это? что это? я вот сейчас задам порки за мои плюшки!</a:t>
            </a:r>
          </a:p>
          <a:p>
            <a:pPr>
              <a:defRPr/>
            </a:pP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«Если нарушают твои права»</a:t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7924800" cy="381000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Статья 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40-я гласит: «Государство признает право каждого ребенка, который нарушил закон, на такое обращение, которое способствует развитию у ребенка чувства собственного достоинства, укрепляет в нем  уважение к правам человека»</a:t>
            </a:r>
          </a:p>
          <a:p>
            <a:pPr>
              <a:defRPr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defRPr/>
            </a:pPr>
            <a:r>
              <a:rPr lang="ru-RU" b="1" i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«Родился – ты уже человек!»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" name="Содержимое 4" descr="e667bffe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643063"/>
            <a:ext cx="3219450" cy="42862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286280" cy="49292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Ткачиха, повариха, сватья баба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Бабариха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пишут письмо царю: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«Родила царица в ночь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 то сына, не то дочь;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 мышонка, ни лягушку,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неведому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зверюшку».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Царь читает. Ой, что же это?  дает гонцу ответ: «Ждать царева возвращенья для законного решенья»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Повариха и ткачиха, подменив грамоту, решили извести царицу и сына-наследника.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«Царь велит своим боярам,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Времени,  не тратя даром,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царицу и приплод</a:t>
            </a:r>
          </a:p>
          <a:p>
            <a:pPr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Тайно бросить в бездну вод»</a:t>
            </a:r>
          </a:p>
          <a:p>
            <a:pPr>
              <a:defRPr/>
            </a:pPr>
            <a:endParaRPr lang="ru-RU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00125" y="5857875"/>
            <a:ext cx="261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«Сказка о царе Салтане»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«Родился – ты уже человек!»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14488"/>
            <a:ext cx="7924800" cy="43053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Статья 1 гласит: «Все люди рождены свободными и равными в своих правах». Это значит, что государство уважает и обеспечивает все права за каждым ребенком, независимо от расы, цвета кожи, пола, языка, религии, национальности.</a:t>
            </a:r>
          </a:p>
          <a:p>
            <a:pPr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Статья 7-я гласит: «Ребенок регистрируется сразу же после рождения и имеет право на имя и приобретение гражданства»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«Твои права»</a:t>
            </a:r>
          </a:p>
        </p:txBody>
      </p:sp>
      <p:pic>
        <p:nvPicPr>
          <p:cNvPr id="5" name="Содержимое 4" descr="6684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00250"/>
            <a:ext cx="4143375" cy="4605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500594" cy="43624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Волк.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Красная шапочка, я тебя съем! Иди сюда поближе!</a:t>
            </a:r>
          </a:p>
          <a:p>
            <a:pPr>
              <a:defRPr/>
            </a:pPr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Красная шапочка. 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Ой, ой, Волк, помогите, спасите, не ешь меня, пожалуйста, Серый Волк</a:t>
            </a:r>
          </a:p>
          <a:p>
            <a:pPr>
              <a:defRPr/>
            </a:pPr>
            <a:r>
              <a:rPr lang="ru-RU" sz="24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Волк.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Ха, еще чего, пожалуйста, это слово не для меня, конечно съем!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68363"/>
            <a:ext cx="8172480" cy="1311275"/>
          </a:xfrm>
        </p:spPr>
        <p:txBody>
          <a:bodyPr/>
          <a:lstStyle/>
          <a:p>
            <a:pPr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«Твои права»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209800"/>
            <a:ext cx="4276756" cy="3810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Статья 6-я гласит: «Государство признает, что каждый ребенок имеет неотъемлемое право на жизнь, личную неприкосновенность, право на защиту своих 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прав»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 descr="Крсная ш_0.t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071563"/>
            <a:ext cx="415766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«Твои права»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Содержимое 4" descr="42054106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4369654" cy="4714908"/>
          </a:xfrm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28802"/>
            <a:ext cx="4429156" cy="464347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Ох, какой ты безобразный, неуклюжий, уходи отсюда!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Гадкий утенок.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Ну что я поделаю, коль я такой.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Вот станешь красивым или таким, как все, тогда и приходи.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Гадкий утенок.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если не стану, если таким останусь?</a:t>
            </a:r>
          </a:p>
          <a:p>
            <a:pPr>
              <a:defRPr/>
            </a:pPr>
            <a:r>
              <a:rPr lang="ru-RU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Утка.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Тогда ты нам здесь не нужен.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«Твои права»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Статья 23-я гласит: «Государство признает, что неполноценный ребенок должен вести достойную жизнь в условиях, которые способствую его уверенности в себе»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«Твои права»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буратино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57438"/>
            <a:ext cx="4038600" cy="45005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857364"/>
            <a:ext cx="4643470" cy="4500594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1" dirty="0">
                <a:ln/>
                <a:solidFill>
                  <a:schemeClr val="accent3"/>
                </a:solidFill>
              </a:rPr>
              <a:t>Буратино идет в школу с «Азбукой»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Буратино, ты куда идешь?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Кот.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Да еще с «Азбукой»! Ха-ха!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Вот именно!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Буратино</a:t>
            </a:r>
            <a:r>
              <a:rPr lang="ru-RU" sz="2000" b="1" dirty="0">
                <a:ln/>
                <a:solidFill>
                  <a:schemeClr val="accent3"/>
                </a:solidFill>
              </a:rPr>
              <a:t>. Учиться!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Лиса. </a:t>
            </a:r>
            <a:r>
              <a:rPr lang="ru-RU" sz="2000" b="1" dirty="0">
                <a:ln/>
                <a:solidFill>
                  <a:schemeClr val="accent3"/>
                </a:solidFill>
              </a:rPr>
              <a:t>Да разве деревянных берут?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Кот.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Да, да, деревянных!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Буратино.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Папа Карло сказал, что возьмут!</a:t>
            </a:r>
          </a:p>
          <a:p>
            <a:pPr>
              <a:defRPr/>
            </a:pPr>
            <a:r>
              <a:rPr lang="ru-RU" sz="2000" b="1" u="sng" dirty="0">
                <a:ln/>
                <a:solidFill>
                  <a:schemeClr val="accent3"/>
                </a:solidFill>
              </a:rPr>
              <a:t>Лиса.</a:t>
            </a:r>
            <a:r>
              <a:rPr lang="ru-RU" sz="2000" b="1" dirty="0">
                <a:ln/>
                <a:solidFill>
                  <a:schemeClr val="accent3"/>
                </a:solidFill>
              </a:rPr>
              <a:t> Ха! Я б на твоем месте даже не ходила бы  в школу, все равно не возьмут!</a:t>
            </a:r>
          </a:p>
          <a:p>
            <a:pPr>
              <a:defRPr/>
            </a:pPr>
            <a:endParaRPr lang="ru-RU" sz="2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«Твои права»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Статья 28-я гласит: «Государство признает право ребенка на образование на основе равных возможностей»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мальчик и мыльные пузыри">
  <a:themeElements>
    <a:clrScheme name="Тема Office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мальчик и мыльные пузыри</Template>
  <TotalTime>112</TotalTime>
  <Words>6</Words>
  <Application>Microsoft Office PowerPoint</Application>
  <PresentationFormat>Экран (4:3)</PresentationFormat>
  <Paragraphs>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мальчик и мыльные пузыри</vt:lpstr>
      <vt:lpstr>мальчик и мыльные пузыри</vt:lpstr>
      <vt:lpstr>Мои права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права</dc:title>
  <dc:creator>Александра Евгеньевна</dc:creator>
  <cp:lastModifiedBy>Home</cp:lastModifiedBy>
  <cp:revision>16</cp:revision>
  <dcterms:created xsi:type="dcterms:W3CDTF">2010-02-12T18:22:27Z</dcterms:created>
  <dcterms:modified xsi:type="dcterms:W3CDTF">2016-01-24T19:44:20Z</dcterms:modified>
</cp:coreProperties>
</file>