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800000"/>
    <a:srgbClr val="D2A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1078-83A2-420F-BE37-BD27AC7D21F1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3AFA-427A-4B08-B92F-5291B2965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920880" cy="216024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Районный конкурс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«Новогодняя маска»</a:t>
            </a:r>
            <a:endParaRPr lang="ru-RU" sz="5400" b="1" spc="50" dirty="0">
              <a:ln w="11430"/>
              <a:blipFill dpi="0" rotWithShape="1">
                <a:blip r:embed="rId2"/>
                <a:srcRect/>
                <a:stretch>
                  <a:fillRect/>
                </a:stretch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005064"/>
            <a:ext cx="5896744" cy="936104"/>
          </a:xfrm>
        </p:spPr>
        <p:txBody>
          <a:bodyPr>
            <a:normAutofit/>
          </a:bodyPr>
          <a:lstStyle/>
          <a:p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Декабрь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2014 г.</a:t>
            </a:r>
          </a:p>
          <a:p>
            <a:pPr>
              <a:defRPr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defRPr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defRPr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defRPr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620688"/>
            <a:ext cx="6666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МБДОУ «Детский сад Солнышко»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3888432" cy="14401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Работа семьи </a:t>
            </a:r>
            <a:r>
              <a:rPr lang="ru-RU" sz="2800" b="1" dirty="0" err="1" smtClean="0">
                <a:solidFill>
                  <a:srgbClr val="7030A0"/>
                </a:solidFill>
              </a:rPr>
              <a:t>Сметанкиной</a:t>
            </a:r>
            <a:r>
              <a:rPr lang="ru-RU" sz="2800" b="1" dirty="0" smtClean="0">
                <a:solidFill>
                  <a:srgbClr val="7030A0"/>
                </a:solidFill>
              </a:rPr>
              <a:t> Даши.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Маска «Незнакомка»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4788024" y="476672"/>
            <a:ext cx="3848472" cy="10576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Работа семьи 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Кузнецовой Алены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Маска «Лисичка-сестричка»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3456384" cy="2597463"/>
          </a:xfrm>
          <a:prstGeom prst="rect">
            <a:avLst/>
          </a:prstGeom>
        </p:spPr>
      </p:pic>
      <p:pic>
        <p:nvPicPr>
          <p:cNvPr id="12" name="Рисунок 11" descr="лис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780928"/>
            <a:ext cx="3435810" cy="2592288"/>
          </a:xfrm>
          <a:prstGeom prst="rect">
            <a:avLst/>
          </a:prstGeom>
        </p:spPr>
      </p:pic>
      <p:pic>
        <p:nvPicPr>
          <p:cNvPr id="7" name="Picture 42" descr="b047ed4bbe9d154735823485f8721a6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196752"/>
            <a:ext cx="1281311" cy="211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3888432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Работа семьи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err="1" smtClean="0">
                <a:solidFill>
                  <a:srgbClr val="7030A0"/>
                </a:solidFill>
              </a:rPr>
              <a:t>Федер</a:t>
            </a:r>
            <a:r>
              <a:rPr lang="ru-RU" sz="2800" b="1" dirty="0" smtClean="0">
                <a:solidFill>
                  <a:srgbClr val="7030A0"/>
                </a:solidFill>
              </a:rPr>
              <a:t> Саши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Маска «Человек-паук»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0232" y="4077072"/>
            <a:ext cx="752128" cy="60047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3190875" cy="2400300"/>
          </a:xfrm>
          <a:prstGeom prst="rect">
            <a:avLst/>
          </a:prstGeom>
        </p:spPr>
      </p:pic>
      <p:pic>
        <p:nvPicPr>
          <p:cNvPr id="5" name="Рисунок 4" descr="ел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348880"/>
            <a:ext cx="2714625" cy="3600450"/>
          </a:xfrm>
          <a:prstGeom prst="round2Diag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99992" y="476672"/>
            <a:ext cx="4211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Работа семьи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Шевцовой Маши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Маска «Зеленая красавица»</a:t>
            </a:r>
            <a:endParaRPr lang="ru-RU" sz="2800" dirty="0"/>
          </a:p>
        </p:txBody>
      </p:sp>
      <p:pic>
        <p:nvPicPr>
          <p:cNvPr id="7" name="Picture 17" descr="48f742a1d215f9285d4bb1a86cf7842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645024"/>
            <a:ext cx="1581349" cy="151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4174232" cy="1467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Работа семьи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err="1" smtClean="0">
                <a:solidFill>
                  <a:srgbClr val="7030A0"/>
                </a:solidFill>
              </a:rPr>
              <a:t>Дундукова</a:t>
            </a:r>
            <a:r>
              <a:rPr lang="ru-RU" sz="2800" b="1" dirty="0" smtClean="0">
                <a:solidFill>
                  <a:srgbClr val="7030A0"/>
                </a:solidFill>
              </a:rPr>
              <a:t> Илюши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«Ягненок»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864096" cy="913656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4" name="Рисунок 3" descr="бар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132856"/>
            <a:ext cx="3038475" cy="2286000"/>
          </a:xfrm>
          <a:prstGeom prst="rect">
            <a:avLst/>
          </a:prstGeom>
        </p:spPr>
      </p:pic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636912"/>
            <a:ext cx="2996833" cy="22532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60032" y="908720"/>
            <a:ext cx="3635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Работа семьи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Ильченко Димы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«Незнакомец»</a:t>
            </a:r>
            <a:endParaRPr lang="ru-RU" sz="2800" dirty="0"/>
          </a:p>
        </p:txBody>
      </p:sp>
      <p:pic>
        <p:nvPicPr>
          <p:cNvPr id="7" name="Picture 17" descr="48f742a1d215f9285d4bb1a86cf7842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645024"/>
            <a:ext cx="1725365" cy="165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100811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Работы воспитателя Сергеевой Тамары Дмитриевны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99792" y="1628800"/>
            <a:ext cx="3776464" cy="7669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Маска «Бабка </a:t>
            </a:r>
            <a:r>
              <a:rPr lang="ru-RU" sz="2800" b="1" dirty="0" err="1" smtClean="0">
                <a:solidFill>
                  <a:srgbClr val="7030A0"/>
                </a:solidFill>
              </a:rPr>
              <a:t>Ежка</a:t>
            </a:r>
            <a:r>
              <a:rPr lang="ru-RU" sz="2800" b="1" dirty="0" smtClean="0">
                <a:solidFill>
                  <a:srgbClr val="7030A0"/>
                </a:solidFill>
              </a:rPr>
              <a:t>»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мас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76872"/>
            <a:ext cx="3297936" cy="2481072"/>
          </a:xfrm>
          <a:prstGeom prst="rect">
            <a:avLst/>
          </a:prstGeom>
        </p:spPr>
      </p:pic>
      <p:pic>
        <p:nvPicPr>
          <p:cNvPr id="8" name="Рисунок 7" descr="нос.jpg"/>
          <p:cNvPicPr>
            <a:picLocks noChangeAspect="1"/>
          </p:cNvPicPr>
          <p:nvPr/>
        </p:nvPicPr>
        <p:blipFill>
          <a:blip r:embed="rId3" cstate="print"/>
          <a:srcRect t="16473" r="-48"/>
          <a:stretch>
            <a:fillRect/>
          </a:stretch>
        </p:blipFill>
        <p:spPr>
          <a:xfrm>
            <a:off x="5652120" y="2276872"/>
            <a:ext cx="2664296" cy="2955207"/>
          </a:xfrm>
          <a:prstGeom prst="rect">
            <a:avLst/>
          </a:prstGeom>
        </p:spPr>
      </p:pic>
      <p:pic>
        <p:nvPicPr>
          <p:cNvPr id="6" name="Picture 46" descr="41433547e94cbab4d014c5e907f816d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789040"/>
            <a:ext cx="2210569" cy="140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Маска «Леший»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1472208" cy="1273696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4" name="Содержимое 3" descr="баб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916832"/>
            <a:ext cx="2476500" cy="1865313"/>
          </a:xfrm>
        </p:spPr>
      </p:pic>
      <p:pic>
        <p:nvPicPr>
          <p:cNvPr id="5" name="Рисунок 4" descr="леши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772816"/>
            <a:ext cx="2771775" cy="2714625"/>
          </a:xfrm>
          <a:prstGeom prst="rect">
            <a:avLst/>
          </a:prstGeom>
        </p:spPr>
      </p:pic>
      <p:pic>
        <p:nvPicPr>
          <p:cNvPr id="7" name="Picture 46" descr="41433547e94cbab4d014c5e907f816d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89040"/>
            <a:ext cx="2714625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776864" cy="14897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Спасибо за внимание!</a:t>
            </a:r>
            <a:endParaRPr lang="ru-RU" sz="8800" dirty="0">
              <a:solidFill>
                <a:srgbClr val="00206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212976"/>
            <a:ext cx="44434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Презентацию выполнила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pPr algn="ctr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Сергеева Т.Д.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Picture 42" descr="b047ed4bbe9d154735823485f8721a6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492896"/>
            <a:ext cx="18669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33CC"/>
      </a:hlink>
      <a:folHlink>
        <a:srgbClr val="548DD4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58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Районный конкурс «Новогодняя маска»</vt:lpstr>
      <vt:lpstr>Работа семьи Сметанкиной Даши. Маска «Незнакомка»</vt:lpstr>
      <vt:lpstr>Работа семьи  Федер Саши Маска «Человек-паук»</vt:lpstr>
      <vt:lpstr>Работа семьи  Дундукова Илюши «Ягненок»</vt:lpstr>
      <vt:lpstr>Работы воспитателя Сергеевой Тамары Дмитриевны</vt:lpstr>
      <vt:lpstr>Маска «Леший» 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Елена</dc:creator>
  <cp:lastModifiedBy>XP GAME 2009</cp:lastModifiedBy>
  <cp:revision>23</cp:revision>
  <dcterms:created xsi:type="dcterms:W3CDTF">2014-10-04T11:14:22Z</dcterms:created>
  <dcterms:modified xsi:type="dcterms:W3CDTF">2016-01-23T11:45:50Z</dcterms:modified>
</cp:coreProperties>
</file>