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package" ContentType="application/vnd.openxmlformats-officedocument.package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0" r:id="rId9"/>
    <p:sldId id="261" r:id="rId10"/>
    <p:sldId id="265" r:id="rId11"/>
    <p:sldId id="266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0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ackage1.package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ackage2.package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Конец</a:t>
            </a:r>
            <a:r>
              <a:rPr lang="ru-RU" baseline="0" dirty="0" smtClean="0"/>
              <a:t> лето</a:t>
            </a:r>
            <a:endParaRPr lang="ru-RU" dirty="0"/>
          </a:p>
        </c:rich>
      </c:tx>
      <c:layout/>
    </c:title>
    <c:plotArea>
      <c:layout/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Восток</c:v>
                </c:pt>
              </c:strCache>
            </c:strRef>
          </c:tx>
          <c:spPr>
            <a:solidFill>
              <a:schemeClr val="accent1"/>
            </a:solidFill>
            <a:ln w="13866">
              <a:solidFill>
                <a:schemeClr val="tx1"/>
              </a:solidFill>
              <a:prstDash val="solid"/>
            </a:ln>
          </c:spPr>
          <c:dPt>
            <c:idx val="1"/>
            <c:spPr>
              <a:solidFill>
                <a:schemeClr val="accent2"/>
              </a:solidFill>
              <a:ln w="13866">
                <a:solidFill>
                  <a:schemeClr val="tx1"/>
                </a:solidFill>
                <a:prstDash val="solid"/>
              </a:ln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mtClean="0"/>
                      <a:t>13.2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Percent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86.8 %</a:t>
                    </a:r>
                    <a:endParaRPr lang="en-US" dirty="0"/>
                  </a:p>
                </c:rich>
              </c:tx>
              <c:showPercent val="1"/>
            </c:dLbl>
            <c:showPercent val="1"/>
            <c:showLeaderLines val="1"/>
          </c:dLbls>
          <c:cat>
            <c:strRef>
              <c:f>Sheet1!$B$1:$C$1</c:f>
              <c:strCache>
                <c:ptCount val="2"/>
                <c:pt idx="0">
                  <c:v>Не называю насекомых</c:v>
                </c:pt>
                <c:pt idx="1">
                  <c:v>знают и называют насекомых</c:v>
                </c:pt>
              </c:strCache>
            </c:strRef>
          </c:cat>
          <c:val>
            <c:numRef>
              <c:f>Sheet1!$B$2:$C$2</c:f>
              <c:numCache>
                <c:formatCode>dd/mmm</c:formatCode>
                <c:ptCount val="2"/>
                <c:pt idx="0" formatCode="General">
                  <c:v>0</c:v>
                </c:pt>
                <c:pt idx="1">
                  <c:v>42048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13866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chemeClr val="accent1"/>
              </a:solidFill>
              <a:ln w="13866">
                <a:solidFill>
                  <a:schemeClr val="tx1"/>
                </a:solidFill>
                <a:prstDash val="solid"/>
              </a:ln>
            </c:spPr>
          </c:dPt>
          <c:dLbls>
            <c:showPercent val="1"/>
            <c:showLeaderLines val="1"/>
          </c:dLbls>
          <c:cat>
            <c:strRef>
              <c:f>Sheet1!$B$1:$C$1</c:f>
              <c:strCache>
                <c:ptCount val="2"/>
                <c:pt idx="0">
                  <c:v>Не называю насекомых</c:v>
                </c:pt>
                <c:pt idx="1">
                  <c:v>знают и называют насекомых</c:v>
                </c:pt>
              </c:strCache>
            </c:strRef>
          </c:cat>
          <c:val>
            <c:numRef>
              <c:f>Sheet1!$B$3:$C$3</c:f>
              <c:numCache>
                <c:formatCode>General</c:formatCode>
                <c:ptCount val="2"/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chemeClr val="hlink"/>
            </a:solidFill>
            <a:ln w="13866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chemeClr val="accent1"/>
              </a:solidFill>
              <a:ln w="13866">
                <a:solidFill>
                  <a:schemeClr val="tx1"/>
                </a:solidFill>
                <a:prstDash val="solid"/>
              </a:ln>
            </c:spPr>
          </c:dPt>
          <c:dPt>
            <c:idx val="1"/>
            <c:spPr>
              <a:solidFill>
                <a:schemeClr val="accent2"/>
              </a:solidFill>
              <a:ln w="13866">
                <a:solidFill>
                  <a:schemeClr val="tx1"/>
                </a:solidFill>
                <a:prstDash val="solid"/>
              </a:ln>
            </c:spPr>
          </c:dPt>
          <c:dLbls>
            <c:showPercent val="1"/>
            <c:showLeaderLines val="1"/>
          </c:dLbls>
          <c:cat>
            <c:strRef>
              <c:f>Sheet1!$B$1:$C$1</c:f>
              <c:strCache>
                <c:ptCount val="2"/>
                <c:pt idx="0">
                  <c:v>Не называю насекомых</c:v>
                </c:pt>
                <c:pt idx="1">
                  <c:v>знают и называют насекомых</c:v>
                </c:pt>
              </c:strCache>
            </c:strRef>
          </c:cat>
          <c:val>
            <c:numRef>
              <c:f>Sheet1!$B$4:$C$4</c:f>
              <c:numCache>
                <c:formatCode>General</c:formatCode>
                <c:ptCount val="2"/>
              </c:numCache>
            </c:numRef>
          </c:val>
        </c:ser>
        <c:dLbls>
          <c:showPercent val="1"/>
        </c:dLbls>
        <c:firstSliceAng val="0"/>
      </c:pieChart>
      <c:spPr>
        <a:noFill/>
        <a:ln w="13866">
          <a:solidFill>
            <a:schemeClr val="tx1"/>
          </a:solidFill>
          <a:prstDash val="solid"/>
        </a:ln>
      </c:spPr>
    </c:plotArea>
    <c:legend>
      <c:legendPos val="t"/>
      <c:layout/>
    </c:legend>
    <c:plotVisOnly val="1"/>
    <c:dispBlanksAs val="zero"/>
  </c:chart>
  <c:spPr>
    <a:noFill/>
    <a:ln>
      <a:noFill/>
    </a:ln>
  </c:spPr>
  <c:txPr>
    <a:bodyPr/>
    <a:lstStyle/>
    <a:p>
      <a:pPr>
        <a:defRPr sz="873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Начало</a:t>
            </a:r>
            <a:r>
              <a:rPr lang="ru-RU" baseline="0" dirty="0" smtClean="0"/>
              <a:t> Лето</a:t>
            </a:r>
            <a:endParaRPr lang="ru-RU" dirty="0"/>
          </a:p>
        </c:rich>
      </c:tx>
      <c:layout>
        <c:manualLayout>
          <c:xMode val="edge"/>
          <c:yMode val="edge"/>
          <c:x val="0.39133476103870957"/>
          <c:y val="0"/>
        </c:manualLayout>
      </c:layout>
    </c:title>
    <c:plotArea>
      <c:layout>
        <c:manualLayout>
          <c:layoutTarget val="inner"/>
          <c:xMode val="edge"/>
          <c:yMode val="edge"/>
          <c:x val="9.7733472875391469E-2"/>
          <c:y val="0.29396461395356954"/>
          <c:w val="0.77890733456733008"/>
          <c:h val="0.73101378887194346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Восток</c:v>
                </c:pt>
              </c:strCache>
            </c:strRef>
          </c:tx>
          <c:spPr>
            <a:solidFill>
              <a:schemeClr val="accent1"/>
            </a:solidFill>
            <a:ln w="12628">
              <a:solidFill>
                <a:schemeClr val="tx1"/>
              </a:solidFill>
              <a:prstDash val="solid"/>
            </a:ln>
          </c:spPr>
          <c:explosion val="25"/>
          <c:dPt>
            <c:idx val="0"/>
            <c:explosion val="5"/>
          </c:dPt>
          <c:dPt>
            <c:idx val="1"/>
            <c:spPr>
              <a:solidFill>
                <a:schemeClr val="accent2"/>
              </a:solidFill>
              <a:ln w="12628">
                <a:solidFill>
                  <a:schemeClr val="tx1"/>
                </a:solidFill>
                <a:prstDash val="solid"/>
              </a:ln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/>
                      <a:t>Не называют насекомых
</a:t>
                    </a:r>
                    <a:r>
                      <a:rPr lang="ru-RU" dirty="0" smtClean="0"/>
                      <a:t>80.2 %</a:t>
                    </a:r>
                    <a:endParaRPr lang="ru-RU" dirty="0"/>
                  </a:p>
                </c:rich>
              </c:tx>
              <c:showCatName val="1"/>
              <c:showPercent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/>
                      <a:t>Знают и называют
</a:t>
                    </a:r>
                    <a:r>
                      <a:rPr lang="ru-RU" smtClean="0"/>
                      <a:t>19.8</a:t>
                    </a:r>
                    <a:r>
                      <a:rPr lang="ru-RU" baseline="0" smtClean="0"/>
                      <a:t> %</a:t>
                    </a:r>
                    <a:endParaRPr lang="ru-RU"/>
                  </a:p>
                </c:rich>
              </c:tx>
              <c:showCatName val="1"/>
              <c:showPercent val="1"/>
            </c:dLbl>
            <c:showCatName val="1"/>
            <c:showPercent val="1"/>
            <c:showLeaderLines val="1"/>
          </c:dLbls>
          <c:cat>
            <c:strRef>
              <c:f>Sheet1!$B$1:$C$1</c:f>
              <c:strCache>
                <c:ptCount val="2"/>
                <c:pt idx="0">
                  <c:v>Не называют насекомых</c:v>
                </c:pt>
                <c:pt idx="1">
                  <c:v>Знают и называют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 formatCode="dd/mmm">
                  <c:v>42235</c:v>
                </c:pt>
                <c:pt idx="1">
                  <c:v>0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  <c:spPr>
        <a:noFill/>
        <a:ln w="12628">
          <a:solidFill>
            <a:schemeClr val="tx1"/>
          </a:solidFill>
          <a:prstDash val="solid"/>
        </a:ln>
      </c:spPr>
    </c:plotArea>
    <c:plotVisOnly val="1"/>
    <c:dispBlanksAs val="zero"/>
  </c:chart>
  <c:spPr>
    <a:noFill/>
    <a:ln>
      <a:noFill/>
    </a:ln>
  </c:spPr>
  <c:txPr>
    <a:bodyPr/>
    <a:lstStyle/>
    <a:p>
      <a:pPr>
        <a:defRPr sz="472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8965" y="5261460"/>
            <a:ext cx="7772400" cy="85920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8965" y="4956050"/>
            <a:ext cx="6400800" cy="835455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BBBB8-28B9-4904-8F01-F8AD76C441B4}" type="datetimeFigureOut">
              <a:rPr lang="ru-RU" smtClean="0"/>
              <a:pPr/>
              <a:t>23.01.2016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9DD78-7BA2-4FF5-867C-02B8EBB747A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BBBB8-28B9-4904-8F01-F8AD76C441B4}" type="datetimeFigureOut">
              <a:rPr lang="ru-RU" smtClean="0"/>
              <a:pPr/>
              <a:t>23.01.2016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9DD78-7BA2-4FF5-867C-02B8EBB747A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BBBB8-28B9-4904-8F01-F8AD76C441B4}" type="datetimeFigureOut">
              <a:rPr lang="ru-RU" smtClean="0"/>
              <a:pPr/>
              <a:t>23.01.2016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9DD78-7BA2-4FF5-867C-02B8EBB747A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BBBB8-28B9-4904-8F01-F8AD76C441B4}" type="datetimeFigureOut">
              <a:rPr lang="ru-RU" smtClean="0"/>
              <a:pPr/>
              <a:t>23.01.2016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9DD78-7BA2-4FF5-867C-02B8EBB747A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BBBB8-28B9-4904-8F01-F8AD76C441B4}" type="datetimeFigureOut">
              <a:rPr lang="ru-RU" smtClean="0"/>
              <a:pPr/>
              <a:t>23.01.2016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9DD78-7BA2-4FF5-867C-02B8EBB747A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0604" y="274638"/>
            <a:ext cx="7016195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0604" y="1600200"/>
            <a:ext cx="7016195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BBBB8-28B9-4904-8F01-F8AD76C441B4}" type="datetimeFigureOut">
              <a:rPr lang="ru-RU" smtClean="0"/>
              <a:pPr/>
              <a:t>23.01.2016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9DD78-7BA2-4FF5-867C-02B8EBB747A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BBBB8-28B9-4904-8F01-F8AD76C441B4}" type="datetimeFigureOut">
              <a:rPr lang="ru-RU" smtClean="0"/>
              <a:pPr/>
              <a:t>23.01.2016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9DD78-7BA2-4FF5-867C-02B8EBB747A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BBBB8-28B9-4904-8F01-F8AD76C441B4}" type="datetimeFigureOut">
              <a:rPr lang="ru-RU" smtClean="0"/>
              <a:pPr/>
              <a:t>23.01.2016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9DD78-7BA2-4FF5-867C-02B8EBB747A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BBBB8-28B9-4904-8F01-F8AD76C441B4}" type="datetimeFigureOut">
              <a:rPr lang="ru-RU" smtClean="0"/>
              <a:pPr/>
              <a:t>23.01.2016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9DD78-7BA2-4FF5-867C-02B8EBB747A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BBBB8-28B9-4904-8F01-F8AD76C441B4}" type="datetimeFigureOut">
              <a:rPr lang="ru-RU" smtClean="0"/>
              <a:pPr/>
              <a:t>23.01.2016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9DD78-7BA2-4FF5-867C-02B8EBB747A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BBBB8-28B9-4904-8F01-F8AD76C441B4}" type="datetimeFigureOut">
              <a:rPr lang="ru-RU" smtClean="0"/>
              <a:pPr/>
              <a:t>23.01.2016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9DD78-7BA2-4FF5-867C-02B8EBB747A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BBBB8-28B9-4904-8F01-F8AD76C441B4}" type="datetimeFigureOut">
              <a:rPr lang="ru-RU" smtClean="0"/>
              <a:pPr/>
              <a:t>23.01.2016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9DD78-7BA2-4FF5-867C-02B8EBB747A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2BBBB8-28B9-4904-8F01-F8AD76C441B4}" type="datetimeFigureOut">
              <a:rPr lang="ru-RU" smtClean="0"/>
              <a:pPr/>
              <a:t>23.01.2016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59DD78-7BA2-4FF5-867C-02B8EBB747A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3000372"/>
            <a:ext cx="7772400" cy="859205"/>
          </a:xfrm>
        </p:spPr>
        <p:txBody>
          <a:bodyPr>
            <a:noAutofit/>
          </a:bodyPr>
          <a:lstStyle/>
          <a:p>
            <a:r>
              <a:rPr lang="ru-RU" sz="6000" dirty="0" smtClean="0">
                <a:solidFill>
                  <a:srgbClr val="92D050"/>
                </a:solidFill>
              </a:rPr>
              <a:t>        « </a:t>
            </a:r>
            <a:r>
              <a:rPr lang="ru-RU" sz="7200" dirty="0" smtClean="0">
                <a:solidFill>
                  <a:srgbClr val="92D050"/>
                </a:solidFill>
              </a:rPr>
              <a:t>Насекомые</a:t>
            </a:r>
            <a:br>
              <a:rPr lang="ru-RU" sz="7200" dirty="0" smtClean="0">
                <a:solidFill>
                  <a:srgbClr val="92D050"/>
                </a:solidFill>
              </a:rPr>
            </a:br>
            <a:r>
              <a:rPr lang="ru-RU" sz="7200" dirty="0" smtClean="0">
                <a:solidFill>
                  <a:srgbClr val="92D050"/>
                </a:solidFill>
              </a:rPr>
              <a:t>     нашего участка»</a:t>
            </a:r>
            <a:endParaRPr lang="ru-RU" sz="7200" dirty="0">
              <a:solidFill>
                <a:srgbClr val="92D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8964" y="4500570"/>
            <a:ext cx="8195002" cy="1643074"/>
          </a:xfrm>
        </p:spPr>
        <p:txBody>
          <a:bodyPr>
            <a:normAutofit/>
          </a:bodyPr>
          <a:lstStyle/>
          <a:p>
            <a:pPr algn="r"/>
            <a:r>
              <a:rPr lang="ru-RU" dirty="0" smtClean="0">
                <a:solidFill>
                  <a:srgbClr val="FFC000"/>
                </a:solidFill>
              </a:rPr>
              <a:t>Группа «Росинка»</a:t>
            </a:r>
          </a:p>
          <a:p>
            <a:pPr algn="r"/>
            <a:r>
              <a:rPr lang="ru-RU" dirty="0" smtClean="0">
                <a:solidFill>
                  <a:srgbClr val="FFC000"/>
                </a:solidFill>
              </a:rPr>
              <a:t>Руководитель </a:t>
            </a:r>
            <a:r>
              <a:rPr lang="ru-RU" dirty="0" smtClean="0">
                <a:solidFill>
                  <a:srgbClr val="FFC000"/>
                </a:solidFill>
              </a:rPr>
              <a:t>: Грек Т.В.</a:t>
            </a:r>
          </a:p>
          <a:p>
            <a:pPr algn="r"/>
            <a:r>
              <a:rPr lang="ru-RU" dirty="0" smtClean="0">
                <a:solidFill>
                  <a:srgbClr val="FFC000"/>
                </a:solidFill>
              </a:rPr>
              <a:t>.</a:t>
            </a:r>
            <a:endParaRPr lang="ru-RU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Фото-105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714356"/>
            <a:ext cx="4643469" cy="3482602"/>
          </a:xfrm>
        </p:spPr>
      </p:pic>
      <p:pic>
        <p:nvPicPr>
          <p:cNvPr id="6" name="Рисунок 5" descr="Фото-106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2066" y="3500438"/>
            <a:ext cx="3929058" cy="2946794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Вывод: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В результате не всегда получалось наблюдать за живыми объектами. </a:t>
            </a:r>
          </a:p>
          <a:p>
            <a:pPr>
              <a:buNone/>
            </a:pPr>
            <a:r>
              <a:rPr lang="ru-RU" dirty="0" smtClean="0"/>
              <a:t>В основном наша цель реализована. У детей  появилась заинтересованность в наблюдении за насекомыми.</a:t>
            </a:r>
          </a:p>
          <a:p>
            <a:pPr>
              <a:buNone/>
            </a:pPr>
            <a:r>
              <a:rPr lang="ru-RU" dirty="0" smtClean="0"/>
              <a:t>Итогом нашей работы стали: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-создание знаков бережного отношения к насекомым. </a:t>
            </a:r>
          </a:p>
          <a:p>
            <a:pPr>
              <a:buNone/>
            </a:pPr>
            <a:r>
              <a:rPr lang="ru-RU" dirty="0" smtClean="0"/>
              <a:t>-создание альбома «Насекомые нашего участка»</a:t>
            </a:r>
            <a:endParaRPr lang="ru-RU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7" name="Содержимое 3"/>
          <p:cNvGraphicFramePr>
            <a:graphicFrameLocks noGrp="1" noChangeAspect="1"/>
          </p:cNvGraphicFramePr>
          <p:nvPr>
            <p:ph idx="1"/>
          </p:nvPr>
        </p:nvGraphicFramePr>
        <p:xfrm>
          <a:off x="1571625" y="1879600"/>
          <a:ext cx="2862263" cy="3995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Object 3"/>
          <p:cNvGraphicFramePr>
            <a:graphicFrameLocks noChangeAspect="1"/>
          </p:cNvGraphicFramePr>
          <p:nvPr/>
        </p:nvGraphicFramePr>
        <p:xfrm>
          <a:off x="4932040" y="1844824"/>
          <a:ext cx="2973536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2060848"/>
            <a:ext cx="7772400" cy="2643206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tx1"/>
                </a:solidFill>
              </a:rPr>
              <a:t>Цель :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sz="2800" dirty="0" smtClean="0">
                <a:solidFill>
                  <a:schemeClr val="tx1"/>
                </a:solidFill>
              </a:rPr>
              <a:t>Познакомить детей с насекомыми нашего участка( бабочки, божьи коровки, муравьи).</a:t>
            </a:r>
          </a:p>
          <a:p>
            <a:endParaRPr lang="ru-RU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 smtClean="0"/>
              <a:t>Задачи: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Образовательная :</a:t>
            </a:r>
          </a:p>
          <a:p>
            <a:pPr>
              <a:buNone/>
            </a:pPr>
            <a:r>
              <a:rPr lang="ru-RU" dirty="0" smtClean="0"/>
              <a:t>Обогатить представления детей о насекомых</a:t>
            </a:r>
          </a:p>
          <a:p>
            <a:r>
              <a:rPr lang="ru-RU" b="1" dirty="0" smtClean="0"/>
              <a:t>Развивающая :</a:t>
            </a:r>
          </a:p>
          <a:p>
            <a:pPr>
              <a:buNone/>
            </a:pPr>
            <a:r>
              <a:rPr lang="ru-RU" dirty="0" smtClean="0"/>
              <a:t>Развивать интерес ко всему живому</a:t>
            </a:r>
          </a:p>
          <a:p>
            <a:r>
              <a:rPr lang="ru-RU" b="1" dirty="0" smtClean="0"/>
              <a:t>Воспитательная:</a:t>
            </a:r>
          </a:p>
          <a:p>
            <a:pPr>
              <a:buNone/>
            </a:pPr>
            <a:r>
              <a:rPr lang="ru-RU" dirty="0" smtClean="0"/>
              <a:t> Воспитание бережного и гуманного отношения к насекомым.</a:t>
            </a:r>
            <a:endParaRPr lang="ru-RU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Условия реализации: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Подбор художественной и научной литературы.(сказки ,стихи, загадки…)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          </a:t>
            </a:r>
            <a:endParaRPr lang="ru-RU" dirty="0"/>
          </a:p>
        </p:txBody>
      </p:sp>
      <p:pic>
        <p:nvPicPr>
          <p:cNvPr id="7" name="Рисунок 6" descr="Фото-107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14546" y="2786058"/>
            <a:ext cx="4476748" cy="3357561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Фото-103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44" y="142852"/>
            <a:ext cx="4453473" cy="3340105"/>
          </a:xfrm>
        </p:spPr>
      </p:pic>
      <p:pic>
        <p:nvPicPr>
          <p:cNvPr id="5" name="Рисунок 4" descr="20150707_0956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3286124"/>
            <a:ext cx="4286248" cy="3214686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Разучивание стихов . Различные игры. Театрализованные представления 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 descr="Фото-10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3068960"/>
            <a:ext cx="3190899" cy="2393174"/>
          </a:xfrm>
          <a:prstGeom prst="rect">
            <a:avLst/>
          </a:prstGeom>
        </p:spPr>
      </p:pic>
      <p:pic>
        <p:nvPicPr>
          <p:cNvPr id="6" name="Рисунок 5" descr="Фото-104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72198" y="2714620"/>
            <a:ext cx="2928926" cy="2196695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Фото-107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00100" y="714356"/>
            <a:ext cx="3071834" cy="2250297"/>
          </a:xfrm>
        </p:spPr>
      </p:pic>
      <p:pic>
        <p:nvPicPr>
          <p:cNvPr id="5" name="Рисунок 4" descr="Фото-107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2143116"/>
            <a:ext cx="4286280" cy="3286149"/>
          </a:xfrm>
          <a:prstGeom prst="rect">
            <a:avLst/>
          </a:prstGeom>
        </p:spPr>
      </p:pic>
      <p:pic>
        <p:nvPicPr>
          <p:cNvPr id="6" name="Рисунок 5" descr="Фото-106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472" y="3286124"/>
            <a:ext cx="3857652" cy="285752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Выставки детских работ.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20150703_0839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976" y="2571744"/>
            <a:ext cx="2214551" cy="3794104"/>
          </a:xfrm>
          <a:prstGeom prst="rect">
            <a:avLst/>
          </a:prstGeom>
        </p:spPr>
      </p:pic>
      <p:pic>
        <p:nvPicPr>
          <p:cNvPr id="5" name="Рисунок 4" descr="20150709_1017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7620" y="2643182"/>
            <a:ext cx="4857752" cy="3714752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Организация и наблюдение на прогулках по территории ДОУ</a:t>
            </a:r>
          </a:p>
          <a:p>
            <a:pPr>
              <a:buNone/>
            </a:pPr>
            <a:endParaRPr lang="ru-RU" dirty="0" smtClean="0"/>
          </a:p>
        </p:txBody>
      </p:sp>
      <p:pic>
        <p:nvPicPr>
          <p:cNvPr id="4" name="Рисунок 3" descr="Фото-10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1670" y="2643182"/>
            <a:ext cx="5286412" cy="3964809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Babochka-na-cvetke</Template>
  <TotalTime>132</TotalTime>
  <Words>155</Words>
  <Application>Microsoft Office PowerPoint</Application>
  <PresentationFormat>Экран (4:3)</PresentationFormat>
  <Paragraphs>32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        « Насекомые      нашего участка»</vt:lpstr>
      <vt:lpstr>Слайд 2</vt:lpstr>
      <vt:lpstr>Задачи:</vt:lpstr>
      <vt:lpstr>Условия реализации: </vt:lpstr>
      <vt:lpstr>Слайд 5</vt:lpstr>
      <vt:lpstr>Слайд 6</vt:lpstr>
      <vt:lpstr>Слайд 7</vt:lpstr>
      <vt:lpstr>Слайд 8</vt:lpstr>
      <vt:lpstr>Слайд 9</vt:lpstr>
      <vt:lpstr>Слайд 10</vt:lpstr>
      <vt:lpstr>Вывод: </vt:lpstr>
      <vt:lpstr>Слайд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Насекомые</dc:title>
  <dc:creator>user</dc:creator>
  <cp:lastModifiedBy>user</cp:lastModifiedBy>
  <cp:revision>15</cp:revision>
  <dcterms:created xsi:type="dcterms:W3CDTF">2015-09-29T13:16:47Z</dcterms:created>
  <dcterms:modified xsi:type="dcterms:W3CDTF">2016-01-23T16:20:51Z</dcterms:modified>
</cp:coreProperties>
</file>