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1DA-69BB-4D10-967B-780D3BD293C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A73-EC75-484A-BBF9-365507C2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1DA-69BB-4D10-967B-780D3BD293C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A73-EC75-484A-BBF9-365507C2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1DA-69BB-4D10-967B-780D3BD293C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A73-EC75-484A-BBF9-365507C2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1DA-69BB-4D10-967B-780D3BD293C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A73-EC75-484A-BBF9-365507C2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1DA-69BB-4D10-967B-780D3BD293C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A73-EC75-484A-BBF9-365507C2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1DA-69BB-4D10-967B-780D3BD293C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A73-EC75-484A-BBF9-365507C2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1DA-69BB-4D10-967B-780D3BD293C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A73-EC75-484A-BBF9-365507C2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1DA-69BB-4D10-967B-780D3BD293C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A73-EC75-484A-BBF9-365507C2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1DA-69BB-4D10-967B-780D3BD293C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A73-EC75-484A-BBF9-365507C2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1DA-69BB-4D10-967B-780D3BD293C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A73-EC75-484A-BBF9-365507C2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1DA-69BB-4D10-967B-780D3BD293C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A73-EC75-484A-BBF9-365507C2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31DA-69BB-4D10-967B-780D3BD293C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57A73-EC75-484A-BBF9-365507C2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541118_thumbnail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3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Транспорт для малышей.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imiya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9"/>
            <a:ext cx="9144000" cy="6827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бывает транспорт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1857364"/>
            <a:ext cx="1643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Наземный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3143248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Водный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4214818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Воздушный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5357826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Подземный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imiya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9"/>
            <a:ext cx="9144000" cy="6827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B050"/>
                </a:solidFill>
              </a:rPr>
              <a:t>Наземный</a:t>
            </a:r>
            <a:endParaRPr lang="ru-RU" b="1" dirty="0">
              <a:ln/>
              <a:solidFill>
                <a:srgbClr val="00B050"/>
              </a:solidFill>
            </a:endParaRPr>
          </a:p>
        </p:txBody>
      </p:sp>
      <p:pic>
        <p:nvPicPr>
          <p:cNvPr id="3" name="Рисунок 2" descr="1372339445_gde-kupit-avtomob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786190"/>
            <a:ext cx="3600608" cy="270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643050"/>
            <a:ext cx="398624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643570" y="1714488"/>
            <a:ext cx="2500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Что за чудо – длинный дом!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Пассажиров много в нем.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Носит обувь из резины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питается бензином.</a:t>
            </a:r>
            <a:br>
              <a:rPr lang="ru-RU" sz="1200" dirty="0" smtClean="0">
                <a:cs typeface="Times New Roman" pitchFamily="18" charset="0"/>
              </a:rPr>
            </a:br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cs typeface="Times New Roman" pitchFamily="18" charset="0"/>
              </a:rPr>
              <a:t>Автобус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4643447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Не летает, не жужжит,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Жук по улице бежит.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горят в глазах жука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Два блестящих огонька. </a:t>
            </a:r>
            <a:br>
              <a:rPr lang="ru-RU" sz="1200" dirty="0" smtClean="0">
                <a:cs typeface="Times New Roman" pitchFamily="18" charset="0"/>
              </a:rPr>
            </a:br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cs typeface="Times New Roman" pitchFamily="18" charset="0"/>
              </a:rPr>
              <a:t>Машина.</a:t>
            </a:r>
            <a:endParaRPr lang="ru-RU" sz="1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imiya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9"/>
            <a:ext cx="9144000" cy="68279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6286512" y="357166"/>
            <a:ext cx="1857388" cy="185738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cs typeface="Times New Roman" pitchFamily="18" charset="0"/>
              </a:rPr>
              <a:t>Едет он, усатый,</a:t>
            </a:r>
          </a:p>
          <a:p>
            <a:pPr>
              <a:buNone/>
            </a:pPr>
            <a:r>
              <a:rPr lang="ru-RU" sz="1200" dirty="0" smtClean="0">
                <a:cs typeface="Times New Roman" pitchFamily="18" charset="0"/>
              </a:rPr>
              <a:t>Полный и пузатый.</a:t>
            </a:r>
          </a:p>
          <a:p>
            <a:pPr>
              <a:buNone/>
            </a:pPr>
            <a:r>
              <a:rPr lang="ru-RU" sz="1200" dirty="0" smtClean="0">
                <a:cs typeface="Times New Roman" pitchFamily="18" charset="0"/>
              </a:rPr>
              <a:t>Люди в нём сидят,</a:t>
            </a:r>
          </a:p>
          <a:p>
            <a:pPr>
              <a:buNone/>
            </a:pPr>
            <a:r>
              <a:rPr lang="ru-RU" sz="1200" dirty="0" smtClean="0">
                <a:cs typeface="Times New Roman" pitchFamily="18" charset="0"/>
              </a:rPr>
              <a:t>Смотрят и стоят.</a:t>
            </a:r>
          </a:p>
          <a:p>
            <a:pPr>
              <a:buNone/>
            </a:pP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Троллейбус.</a:t>
            </a:r>
          </a:p>
          <a:p>
            <a:endParaRPr lang="ru-RU" dirty="0"/>
          </a:p>
        </p:txBody>
      </p:sp>
      <p:pic>
        <p:nvPicPr>
          <p:cNvPr id="4" name="Рисунок 3" descr="1435304822_ccef8435dcc724c95148dd7a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71480"/>
            <a:ext cx="455015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4490829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Нет, напрасно мы решили</a:t>
            </a:r>
            <a:br>
              <a:rPr lang="ru-RU" sz="1200" dirty="0" smtClean="0"/>
            </a:br>
            <a:r>
              <a:rPr lang="ru-RU" sz="1200" dirty="0" smtClean="0"/>
              <a:t>Прокатить кота в машине:</a:t>
            </a:r>
            <a:br>
              <a:rPr lang="ru-RU" sz="1200" dirty="0" smtClean="0"/>
            </a:br>
            <a:r>
              <a:rPr lang="ru-RU" sz="1200" dirty="0" smtClean="0"/>
              <a:t>Кот кататься не привык-</a:t>
            </a:r>
            <a:br>
              <a:rPr lang="ru-RU" sz="1200" dirty="0" smtClean="0"/>
            </a:br>
            <a:r>
              <a:rPr lang="ru-RU" sz="1200" dirty="0" smtClean="0"/>
              <a:t>Опрокинул </a:t>
            </a:r>
          </a:p>
          <a:p>
            <a:endParaRPr lang="ru-RU" sz="1200" i="1" dirty="0" smtClean="0"/>
          </a:p>
          <a:p>
            <a:r>
              <a:rPr lang="ru-RU" sz="1200" i="1" dirty="0" smtClean="0"/>
              <a:t>Грузовик.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7" name="Рисунок 6" descr="2769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500438"/>
            <a:ext cx="4109217" cy="294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imiya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9"/>
            <a:ext cx="9144000" cy="6827921"/>
          </a:xfrm>
          <a:prstGeom prst="rect">
            <a:avLst/>
          </a:prstGeom>
        </p:spPr>
      </p:pic>
      <p:pic>
        <p:nvPicPr>
          <p:cNvPr id="4" name="Содержимое 3" descr="0_8f832_d41a0f2b_ori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428604"/>
            <a:ext cx="5603387" cy="2714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5715008" y="714356"/>
            <a:ext cx="2214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Спозаранку за окошком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Стук, и звон, и кутерьма.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По прямым стальным дорожкам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Ходят красные дома. </a:t>
            </a:r>
            <a:br>
              <a:rPr lang="ru-RU" sz="1200" dirty="0" smtClean="0">
                <a:cs typeface="Times New Roman" pitchFamily="18" charset="0"/>
              </a:rPr>
            </a:br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cs typeface="Times New Roman" pitchFamily="18" charset="0"/>
              </a:rPr>
              <a:t>Трамвай</a:t>
            </a:r>
            <a:endParaRPr lang="ru-RU" sz="1200" dirty="0">
              <a:cs typeface="Times New Roman" pitchFamily="18" charset="0"/>
            </a:endParaRPr>
          </a:p>
        </p:txBody>
      </p:sp>
      <p:pic>
        <p:nvPicPr>
          <p:cNvPr id="6" name="Рисунок 5" descr="574957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857628"/>
            <a:ext cx="4103337" cy="23882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4143381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Есть рога, но не бодаю.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Сядь в седло, я покатаю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На ногах моих резина,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Но я вовсе не машина. </a:t>
            </a:r>
            <a:br>
              <a:rPr lang="ru-RU" sz="1200" dirty="0" smtClean="0">
                <a:cs typeface="Times New Roman" pitchFamily="18" charset="0"/>
              </a:rPr>
            </a:br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cs typeface="Times New Roman" pitchFamily="18" charset="0"/>
              </a:rPr>
              <a:t>Велосипед</a:t>
            </a:r>
            <a:endParaRPr lang="ru-RU" sz="12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imiya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7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Водный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2" name="Рисунок 11" descr="b1b448e77c383251c38e69616e9817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57364"/>
            <a:ext cx="3429024" cy="1797281"/>
          </a:xfrm>
          <a:prstGeom prst="rect">
            <a:avLst/>
          </a:prstGeom>
        </p:spPr>
      </p:pic>
      <p:pic>
        <p:nvPicPr>
          <p:cNvPr id="16" name="Рисунок 15" descr="mod_article911871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000372"/>
            <a:ext cx="4831999" cy="3055311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14876" y="1571613"/>
            <a:ext cx="21431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Бесшумно гребет,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Руками вперед,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воде качается,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Как она называется!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Лодка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00166" y="4062648"/>
            <a:ext cx="1643074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Какие красавцы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Всегда и везде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суше родятся-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Живут на воде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Корабль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imiya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79"/>
            <a:ext cx="9144000" cy="6827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Воздушный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Airpl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643050"/>
            <a:ext cx="452785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3jw3LQiJ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286124"/>
            <a:ext cx="219332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072198" y="1500174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Что за птица:</a:t>
            </a:r>
            <a:br>
              <a:rPr lang="ru-RU" sz="1200" dirty="0" smtClean="0"/>
            </a:br>
            <a:r>
              <a:rPr lang="ru-RU" sz="1200" dirty="0" smtClean="0"/>
              <a:t>Песен не поет,</a:t>
            </a:r>
            <a:br>
              <a:rPr lang="ru-RU" sz="1200" dirty="0" smtClean="0"/>
            </a:br>
            <a:r>
              <a:rPr lang="ru-RU" sz="1200" dirty="0" smtClean="0"/>
              <a:t>Гнезда не вьет,</a:t>
            </a:r>
            <a:br>
              <a:rPr lang="ru-RU" sz="1200" dirty="0" smtClean="0"/>
            </a:br>
            <a:r>
              <a:rPr lang="ru-RU" sz="1200" dirty="0" smtClean="0"/>
              <a:t>Людей и груз везет</a:t>
            </a:r>
            <a:r>
              <a:rPr lang="ru-RU" sz="1200" dirty="0" smtClean="0"/>
              <a:t>?</a:t>
            </a:r>
          </a:p>
          <a:p>
            <a:endParaRPr lang="ru-RU" sz="1200" dirty="0" smtClean="0"/>
          </a:p>
          <a:p>
            <a:r>
              <a:rPr lang="ru-RU" sz="1200" i="1" dirty="0" smtClean="0"/>
              <a:t>Самолет</a:t>
            </a:r>
            <a:endParaRPr lang="ru-RU" sz="1200" i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488" y="4857761"/>
            <a:ext cx="1571636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Куда ветер подует,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Туда он летит,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корзине своей,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вас разместит!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Воздушный шар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imiya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9"/>
            <a:ext cx="9144000" cy="6827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Подземный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0_b9fc2_c4b82704_X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428736"/>
            <a:ext cx="6118423" cy="452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571612"/>
            <a:ext cx="1857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Железные избушки</a:t>
            </a:r>
          </a:p>
          <a:p>
            <a:r>
              <a:rPr lang="ru-RU" sz="1200" dirty="0" smtClean="0"/>
              <a:t>Держатся друг за дружку.</a:t>
            </a:r>
          </a:p>
          <a:p>
            <a:r>
              <a:rPr lang="ru-RU" sz="1200" dirty="0" smtClean="0"/>
              <a:t>Один большой</a:t>
            </a:r>
          </a:p>
          <a:p>
            <a:r>
              <a:rPr lang="ru-RU" sz="1200" dirty="0" smtClean="0"/>
              <a:t>Тянет всех за собой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i="1" dirty="0" smtClean="0"/>
              <a:t>Поезд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129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Транспорт для малышей.</vt:lpstr>
      <vt:lpstr>Какой бывает транспорт? </vt:lpstr>
      <vt:lpstr>Наземный</vt:lpstr>
      <vt:lpstr>Слайд 4</vt:lpstr>
      <vt:lpstr>Слайд 5</vt:lpstr>
      <vt:lpstr>Водный</vt:lpstr>
      <vt:lpstr>Воздушный</vt:lpstr>
      <vt:lpstr>Подземный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для малышей.</dc:title>
  <dc:creator>User</dc:creator>
  <cp:lastModifiedBy>User</cp:lastModifiedBy>
  <cp:revision>14</cp:revision>
  <dcterms:created xsi:type="dcterms:W3CDTF">2016-01-18T16:05:00Z</dcterms:created>
  <dcterms:modified xsi:type="dcterms:W3CDTF">2016-01-21T16:47:40Z</dcterms:modified>
</cp:coreProperties>
</file>