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025F-8F0E-4F1A-A5DC-B9056ACCB5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8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4D1F-8E96-4DEB-A8DB-647059613D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1FAA-65B1-4FF0-8CCA-738CB29547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7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173E-45C1-4DDE-AC4A-918F439E75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3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1816-9AE6-4974-97D5-4DE07431C6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38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764C-0CC6-4F81-ABE8-BF8D81C86C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7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1253-32DE-41B9-AC3F-ED9AD5D5DE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5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30229-4A73-4D9A-81A2-64163E3569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2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5F37-AB8E-415F-90D6-E96E451ED9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D82E-9F88-4B8B-BB08-B3DDA29A38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44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B8F07-FD07-4D9B-ACFF-581AB82186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3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025F-8F0E-4F1A-A5DC-B9056ACCB5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32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4D1F-8E96-4DEB-A8DB-647059613D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53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1FAA-65B1-4FF0-8CCA-738CB29547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91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B173E-45C1-4DDE-AC4A-918F439E75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05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1816-9AE6-4974-97D5-4DE07431C6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77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764C-0CC6-4F81-ABE8-BF8D81C86C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6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1253-32DE-41B9-AC3F-ED9AD5D5DE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1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30229-4A73-4D9A-81A2-64163E3569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5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5F37-AB8E-415F-90D6-E96E451ED9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6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D82E-9F88-4B8B-BB08-B3DDA29A38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B8F07-FD07-4D9B-ACFF-581AB82186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58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D1917-30AF-4B74-AAD7-CAA87AFB49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69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49AFB-3A16-4844-B5AA-406D3ABF27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23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AA8C0-AC69-4A41-926C-290098F1E12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66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805B5-4E1D-4BF6-801D-1A82448618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63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C0AD3-D5BD-4294-B0B9-F3578B9204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32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28A18-7C81-4B42-8381-CAC5848487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7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D3498-7821-40F7-A875-46816326C99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29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43BAA-0792-43EE-874E-9E61EF0702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60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A2C7D-723E-4418-A4DF-2667BAF891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59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C12A-16EF-4DBC-80A2-0141A639F6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45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419E5-2489-4FF9-995A-8A6ACD0856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2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3298D-BE2B-4D9E-B8B3-AD5A116EF10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7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D3298D-BE2B-4D9E-B8B3-AD5A116EF10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FE42C-4267-4921-807A-1A3A98ED02A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6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5" Type="http://schemas.openxmlformats.org/officeDocument/2006/relationships/image" Target="../media/image5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3.w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.wmf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7272338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Нахождение  числа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gradFill rotWithShape="1">
                  <a:gsLst>
                    <a:gs pos="0">
                      <a:srgbClr val="66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по  его  дроби.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508500"/>
            <a:ext cx="5724525" cy="1752600"/>
          </a:xfrm>
          <a:noFill/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chemeClr val="accent2"/>
                </a:solidFill>
                <a:latin typeface="Georgia" pitchFamily="18" charset="0"/>
              </a:rPr>
              <a:t>6 класс.</a:t>
            </a:r>
          </a:p>
        </p:txBody>
      </p:sp>
      <p:pic>
        <p:nvPicPr>
          <p:cNvPr id="28676" name="Picture 8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716338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9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Устно: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от </a:t>
            </a:r>
            <a:r>
              <a:rPr lang="en-US" dirty="0" smtClean="0"/>
              <a:t>                   </a:t>
            </a:r>
            <a:r>
              <a:rPr lang="ru-RU" dirty="0" smtClean="0"/>
              <a:t>от                    </a:t>
            </a:r>
            <a:r>
              <a:rPr lang="ru-RU" dirty="0" err="1" smtClean="0"/>
              <a:t>от</a:t>
            </a:r>
            <a:r>
              <a:rPr lang="ru-RU" dirty="0" smtClean="0"/>
              <a:t> 5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от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Вычислите: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95305"/>
              </p:ext>
            </p:extLst>
          </p:nvPr>
        </p:nvGraphicFramePr>
        <p:xfrm>
          <a:off x="539552" y="1256757"/>
          <a:ext cx="432048" cy="11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256757"/>
                        <a:ext cx="432048" cy="111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360040" cy="93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44450"/>
              </p:ext>
            </p:extLst>
          </p:nvPr>
        </p:nvGraphicFramePr>
        <p:xfrm>
          <a:off x="10171113" y="2978150"/>
          <a:ext cx="33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6" imgW="330120" imgH="469800" progId="Equation.3">
                  <p:embed/>
                </p:oleObj>
              </mc:Choice>
              <mc:Fallback>
                <p:oleObj name="Формула" r:id="rId6" imgW="33012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71113" y="2978150"/>
                        <a:ext cx="3302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60040" cy="93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432048" cy="47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50" y="1592039"/>
            <a:ext cx="408520" cy="57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2564904"/>
            <a:ext cx="432049" cy="111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14" y="2399420"/>
            <a:ext cx="504057" cy="130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55" y="4653136"/>
            <a:ext cx="807785" cy="110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14" y="4707565"/>
            <a:ext cx="768066" cy="105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63" y="4707565"/>
            <a:ext cx="739620" cy="105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707565"/>
            <a:ext cx="910301" cy="105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02" y="4707565"/>
            <a:ext cx="967194" cy="105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53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45069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 Маши было 30 карандашных рисунков, что составляет    числа всех её рисунков. Сколько всего рисунков у Маши?</a:t>
            </a:r>
          </a:p>
          <a:p>
            <a:pPr marL="0" indent="0">
              <a:buNone/>
            </a:pPr>
            <a:endParaRPr lang="ru-RU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82974"/>
              </p:ext>
            </p:extLst>
          </p:nvPr>
        </p:nvGraphicFramePr>
        <p:xfrm>
          <a:off x="4495800" y="32321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3232150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288032" cy="74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9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Белочка за зиму съела    запаса орехов. Сколько орехов заготовила белочка на зиму, если съела 240 орехов?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911096" cy="260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28169"/>
              </p:ext>
            </p:extLst>
          </p:nvPr>
        </p:nvGraphicFramePr>
        <p:xfrm>
          <a:off x="10548664" y="3645024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4" imgW="152280" imgH="393480" progId="Equation.3">
                  <p:embed/>
                </p:oleObj>
              </mc:Choice>
              <mc:Fallback>
                <p:oleObj name="Формула" r:id="rId4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8664" y="3645024"/>
                        <a:ext cx="1524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80" y="1505000"/>
            <a:ext cx="30661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30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</a:t>
            </a:r>
            <a:r>
              <a:rPr lang="ru-RU" i="1" dirty="0" smtClean="0">
                <a:solidFill>
                  <a:srgbClr val="FF0000"/>
                </a:solidFill>
              </a:rPr>
              <a:t>Тигрёнку на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                обед положили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                3 кг мяса, а он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                съел только    от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                куска мяса.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                Сколько мяса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                         съел тигрёнок?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24536" cy="461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3284983"/>
            <a:ext cx="304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3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300" name="00211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37385947">
            <a:off x="931863" y="4189412"/>
            <a:ext cx="1119188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6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215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5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782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smtClean="0">
                <a:solidFill>
                  <a:schemeClr val="accent2"/>
                </a:solidFill>
              </a:rPr>
              <a:t>Самостоятельная работа.</a:t>
            </a:r>
          </a:p>
        </p:txBody>
      </p:sp>
      <p:graphicFrame>
        <p:nvGraphicFramePr>
          <p:cNvPr id="40963" name="Object 27"/>
          <p:cNvGraphicFramePr>
            <a:graphicFrameLocks noChangeAspect="1"/>
          </p:cNvGraphicFramePr>
          <p:nvPr>
            <p:ph sz="half" idx="1"/>
          </p:nvPr>
        </p:nvGraphicFramePr>
        <p:xfrm>
          <a:off x="5572125" y="1928813"/>
          <a:ext cx="244792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698500" imgH="368300" progId="Equation.3">
                  <p:embed/>
                </p:oleObj>
              </mc:Choice>
              <mc:Fallback>
                <p:oleObj name="Equation" r:id="rId3" imgW="698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1928813"/>
                        <a:ext cx="2447925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57188" y="2143125"/>
            <a:ext cx="57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1)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900113" y="119697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9999"/>
                </a:solidFill>
              </a:rPr>
              <a:t>     </a:t>
            </a:r>
            <a:r>
              <a:rPr lang="en-US" sz="2400" b="1" smtClean="0">
                <a:solidFill>
                  <a:srgbClr val="009999"/>
                </a:solidFill>
              </a:rPr>
              <a:t>I</a:t>
            </a:r>
            <a:r>
              <a:rPr lang="ru-RU" sz="2400" b="1" smtClean="0">
                <a:solidFill>
                  <a:srgbClr val="009999"/>
                </a:solidFill>
              </a:rPr>
              <a:t> вариант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5572125" y="1214438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66FF"/>
                </a:solidFill>
              </a:rPr>
              <a:t>    </a:t>
            </a:r>
            <a:r>
              <a:rPr lang="en-US" sz="2400" b="1" smtClean="0">
                <a:solidFill>
                  <a:srgbClr val="0066FF"/>
                </a:solidFill>
              </a:rPr>
              <a:t>II</a:t>
            </a:r>
            <a:r>
              <a:rPr lang="ru-RU" sz="2400" b="1" smtClean="0">
                <a:solidFill>
                  <a:srgbClr val="0066FF"/>
                </a:solidFill>
              </a:rPr>
              <a:t> вариант</a:t>
            </a: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143500" y="2286000"/>
            <a:ext cx="57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1)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357188" y="3143250"/>
            <a:ext cx="576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2)</a:t>
            </a: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5143500" y="3214688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2)</a:t>
            </a:r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357188" y="4357688"/>
            <a:ext cx="50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3)</a:t>
            </a:r>
          </a:p>
        </p:txBody>
      </p:sp>
      <p:sp>
        <p:nvSpPr>
          <p:cNvPr id="40971" name="Rectangle 10"/>
          <p:cNvSpPr>
            <a:spLocks noChangeArrowheads="1"/>
          </p:cNvSpPr>
          <p:nvPr/>
        </p:nvSpPr>
        <p:spPr bwMode="auto">
          <a:xfrm>
            <a:off x="4572000" y="4357688"/>
            <a:ext cx="50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000000"/>
                </a:solidFill>
              </a:rPr>
              <a:t>3)</a:t>
            </a:r>
          </a:p>
        </p:txBody>
      </p:sp>
      <p:sp>
        <p:nvSpPr>
          <p:cNvPr id="40972" name="Rectangle 11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3071813" y="150018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663300"/>
                </a:solidFill>
              </a:rPr>
              <a:t>Вычислить:</a:t>
            </a:r>
          </a:p>
        </p:txBody>
      </p:sp>
      <p:sp>
        <p:nvSpPr>
          <p:cNvPr id="40974" name="Rectangle 26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40975" name="Object 25"/>
          <p:cNvGraphicFramePr>
            <a:graphicFrameLocks noChangeAspect="1"/>
          </p:cNvGraphicFramePr>
          <p:nvPr/>
        </p:nvGraphicFramePr>
        <p:xfrm>
          <a:off x="928688" y="2071688"/>
          <a:ext cx="201612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837836" imgH="431613" progId="Equation.3">
                  <p:embed/>
                </p:oleObj>
              </mc:Choice>
              <mc:Fallback>
                <p:oleObj name="Equation" r:id="rId5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071688"/>
                        <a:ext cx="2016125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Rectangle 3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0977" name="TextBox 21"/>
          <p:cNvSpPr txBox="1">
            <a:spLocks noChangeArrowheads="1"/>
          </p:cNvSpPr>
          <p:nvPr/>
        </p:nvSpPr>
        <p:spPr bwMode="auto">
          <a:xfrm>
            <a:off x="785813" y="4357688"/>
            <a:ext cx="37147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От трубы отрезали 6 м, что составляет 2/5 длины всей трубы. Найдите длину трубы.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0978" name="TextBox 22"/>
          <p:cNvSpPr txBox="1">
            <a:spLocks noChangeArrowheads="1"/>
          </p:cNvSpPr>
          <p:nvPr/>
        </p:nvSpPr>
        <p:spPr bwMode="auto">
          <a:xfrm>
            <a:off x="5000625" y="4357688"/>
            <a:ext cx="43576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0000"/>
                </a:solidFill>
              </a:rPr>
              <a:t>В конюшне стоят лошади. 2/9 всех лошадей – вороные. Сколько лошадей в конюшне, если вороных в ней 14?</a:t>
            </a:r>
          </a:p>
        </p:txBody>
      </p:sp>
      <p:pic>
        <p:nvPicPr>
          <p:cNvPr id="40979" name="Picture 4" descr="CRCTR0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57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5" descr="CRCTR0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928938"/>
            <a:ext cx="12144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1" name="Object 8"/>
          <p:cNvGraphicFramePr>
            <a:graphicFrameLocks noChangeAspect="1"/>
          </p:cNvGraphicFramePr>
          <p:nvPr/>
        </p:nvGraphicFramePr>
        <p:xfrm>
          <a:off x="1000125" y="3000375"/>
          <a:ext cx="16430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9" imgW="457002" imgH="393529" progId="Equation.3">
                  <p:embed/>
                </p:oleObj>
              </mc:Choice>
              <mc:Fallback>
                <p:oleObj name="Формула" r:id="rId9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000375"/>
                        <a:ext cx="164306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2" name="Содержимое 2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0983" name="Object 9"/>
          <p:cNvGraphicFramePr>
            <a:graphicFrameLocks noChangeAspect="1"/>
          </p:cNvGraphicFramePr>
          <p:nvPr/>
        </p:nvGraphicFramePr>
        <p:xfrm>
          <a:off x="5643563" y="3214688"/>
          <a:ext cx="17859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11" imgW="571252" imgH="393529" progId="Equation.3">
                  <p:embed/>
                </p:oleObj>
              </mc:Choice>
              <mc:Fallback>
                <p:oleObj name="Формула" r:id="rId11" imgW="57125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3214688"/>
                        <a:ext cx="178593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9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151</Words>
  <Application>Microsoft Office PowerPoint</Application>
  <PresentationFormat>Экран (4:3)</PresentationFormat>
  <Paragraphs>33</Paragraphs>
  <Slides>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Microsoft Equation 3.0</vt:lpstr>
      <vt:lpstr>Презентация PowerPoint</vt:lpstr>
      <vt:lpstr>Устно: 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</dc:creator>
  <cp:lastModifiedBy>WWW</cp:lastModifiedBy>
  <cp:revision>4</cp:revision>
  <dcterms:created xsi:type="dcterms:W3CDTF">2015-12-07T17:24:24Z</dcterms:created>
  <dcterms:modified xsi:type="dcterms:W3CDTF">2015-12-07T17:59:08Z</dcterms:modified>
</cp:coreProperties>
</file>