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8" r:id="rId4"/>
    <p:sldId id="273" r:id="rId5"/>
    <p:sldId id="263" r:id="rId6"/>
    <p:sldId id="267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2" autoAdjust="0"/>
    <p:restoredTop sz="94717" autoAdjust="0"/>
  </p:normalViewPr>
  <p:slideViewPr>
    <p:cSldViewPr>
      <p:cViewPr varScale="1">
        <p:scale>
          <a:sx n="66" d="100"/>
          <a:sy n="66" d="100"/>
        </p:scale>
        <p:origin x="-3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031BD4-23BF-4F18-B819-8ABDD0F4B021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0C4CCA-F0AE-4254-8D2E-5088F098D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2\Desktop\Belyj%20Den'%20-%2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k2\Desktop\Belyj%20Den'%20-%20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РУССКОГО ВАЛЕНКА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39864"/>
            <a:ext cx="5112568" cy="110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Спортивный праздник для детей старшего дошкольного возраста                          автор Коробова О. 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95797825_valenki__7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3396796" cy="3005717"/>
          </a:xfrm>
          <a:prstGeom prst="rect">
            <a:avLst/>
          </a:prstGeom>
        </p:spPr>
      </p:pic>
      <p:pic>
        <p:nvPicPr>
          <p:cNvPr id="5" name="Рисунок 4" descr="i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068960"/>
            <a:ext cx="2736304" cy="3420380"/>
          </a:xfrm>
          <a:prstGeom prst="rect">
            <a:avLst/>
          </a:prstGeom>
        </p:spPr>
      </p:pic>
      <p:pic>
        <p:nvPicPr>
          <p:cNvPr id="7" name="Belyj Den'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Belyj Den'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12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3024336" cy="11647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эстафета –                        «Перепрыгни через валенки». </a:t>
            </a:r>
            <a:endParaRPr lang="ru-RU" sz="2000" dirty="0"/>
          </a:p>
        </p:txBody>
      </p:sp>
      <p:pic>
        <p:nvPicPr>
          <p:cNvPr id="22530" name="Рисунок 8" descr="E:\праздник\SDC1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027438" cy="52750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1905000" cy="1744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1_92_19232_1305551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2656"/>
            <a:ext cx="2880319" cy="1739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8482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Кто здоровым хочет быть, больше чаю должен пить.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Он бальзам от всех болезней, и напитков всех полезней.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Чай с вареньем и лимоном, с кренделями и поклоном.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Рисунок 3" descr="E:\праздник\SDC1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192688" cy="4640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Gabriola" pitchFamily="82" charset="0"/>
              </a:rPr>
              <a:t>СПАСИБО ЗА ВНИМАНИЕ</a:t>
            </a:r>
            <a:endParaRPr lang="ru-RU" sz="5400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24578" name="Picture 2" descr="SDC10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5734050" cy="431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Belyj Den'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820928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rgbClr val="0070C0"/>
                </a:solidFill>
              </a:rPr>
              <a:t>ЦЕЛЬ: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/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Укреплять здоровье детей дошкольного возраста посредством совершенствования двигательных умений и навыков в подвижных играх, эстафетах.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  ЗАДАЧИ: 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/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Продолжать знакомить детей с окружающим миром.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Закреплять умения и навыки, приобретенные на физкультурных занятиях  (быстроту, ловкость, выносливость).  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Развивать координацию движений. умение действовать коллективно.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Доставить радость от совместных занятий спортом детей и родителей.</a:t>
            </a:r>
            <a:br>
              <a:rPr lang="ru-RU" sz="1300" dirty="0" smtClean="0">
                <a:solidFill>
                  <a:srgbClr val="0070C0"/>
                </a:solidFill>
              </a:rPr>
            </a:br>
            <a:endParaRPr lang="ru-RU" sz="13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1269613720_masha_i_medved_6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5"/>
            <a:ext cx="3528392" cy="2208032"/>
          </a:xfrm>
          <a:prstGeom prst="rect">
            <a:avLst/>
          </a:prstGeom>
        </p:spPr>
      </p:pic>
      <p:pic>
        <p:nvPicPr>
          <p:cNvPr id="4" name="Рисунок 3" descr="0_6fcf5_8b63a2b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12976"/>
            <a:ext cx="2745477" cy="3433997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73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Историческая справка.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Валенки – исконно русская обувь. Валенки, пимы, катанки, чесанки, коты – сколько разнообразных ласковых названий дал русский народ валяной обуви.  В старину валенки считались ценным подарком, а иметь собственные валенки было престижно.   Валенки -  прекрасная обувь, удобная, гигиеничная. Поэтому лучшей обуви для гуляний на Руси не было.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Валенки – единственная обувь, сделанная из натуральных материалов.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Когда царь Пётр  Первый чувствовал, что начинается недомогание, то велел своим слугам нести ему валенки. В валенках он ходил по дворцу весь день.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Так что валенки не просто натуральная природная обувь, а ещё и полезная для здоровья, и, как теперь доказывают модельеры – самая модная!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нашей стране существуют два музея, посвящённых русскому валенку. В городе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Мышкино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Ярославской области открыт музей «Русский валенок». В музее есть валенки для дискотеки и валенки на свадьбу.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городе Москве во втором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Кожевническом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переулке также открыт музей «Русский валенок». Среди них – офицерские валенки – бурки на кожаной подошве.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05847be485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21088"/>
            <a:ext cx="3210340" cy="2132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valen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2951989" cy="2213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1734226" cy="23648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Интересно, а есть ли в этих музеях валенки для занятий  физкультурой?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Рисунок 7" descr="E:\праздник\SDC1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721853" cy="50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599" y="5373216"/>
            <a:ext cx="576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Не знаю, есть ли в музеях, а в нашем детском саду  </a:t>
            </a:r>
            <a:r>
              <a:rPr lang="ru-RU" sz="1400" dirty="0" smtClean="0">
                <a:solidFill>
                  <a:srgbClr val="FFFF00"/>
                </a:solidFill>
              </a:rPr>
              <a:t>есть.             </a:t>
            </a:r>
            <a:r>
              <a:rPr lang="ru-RU" sz="1400" dirty="0">
                <a:solidFill>
                  <a:srgbClr val="FFFF00"/>
                </a:solidFill>
              </a:rPr>
              <a:t>И сейчас мы проведём  с ними веселые  спортивные 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>
                <a:solidFill>
                  <a:srgbClr val="FFFF00"/>
                </a:solidFill>
              </a:rPr>
              <a:t>соревнования.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1687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rgbClr val="00B050"/>
                </a:solidFill>
              </a:rPr>
              <a:t> Сталевары, плотники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Дачники, охотники,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Молодёжь и старики,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И полярник, и геолог…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   Если валенок вам дорог,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Если в доме, на работе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 У вас валенок в почёте,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     Мы вас, как своих друзей,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Приглашаем поскорей</a:t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           На праздник русского валенка.</a:t>
            </a:r>
            <a:endParaRPr lang="ru-RU" sz="1400" dirty="0"/>
          </a:p>
        </p:txBody>
      </p:sp>
      <p:pic>
        <p:nvPicPr>
          <p:cNvPr id="1026" name="Рисунок 11" descr="E:\праздник\SDC1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3960440" cy="2965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Рисунок 2" descr="E:\праздник\SDC1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931089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351582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3459950" cy="2304256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538736" cy="21728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На пиру большом и малом,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                  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На веселье небывалом –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                 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Мы вам скажем без утайки –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                 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Не прожить нам без хозяйки.</a:t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122" name="Рисунок 1" descr="E:\праздник\SDC1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504213" cy="4131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У кого там хмурый вид?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Слышишь, музыка звучит!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Мы грустить не разрешаем,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Мы играть здесь начинаем!</a:t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эстафета –          «На четвереньках».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2" name="Рисунок 4" descr="E:\праздник\SDC106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Эстафета «Лошадки»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Рисунок 6" descr="E:\праздник\SDC10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426910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5716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эстафета «Бег в валенках»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Рисунок 9" descr="E:\праздник\SDC1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Рисунок 1" descr="E:\DCIM\101_PANA\P101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3448297" cy="2582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Рисунок 2" descr="E:\DCIM\101_PANA\P101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4005065"/>
            <a:ext cx="335660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112</Words>
  <Application>Microsoft Office PowerPoint</Application>
  <PresentationFormat>Экран (4:3)</PresentationFormat>
  <Paragraphs>15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ПРАЗДНИК РУССКОГО ВАЛЕНКА</vt:lpstr>
      <vt:lpstr>ЦЕЛЬ:  Укреплять здоровье детей дошкольного возраста посредством совершенствования двигательных умений и навыков в подвижных играх, эстафетах.    ЗАДАЧИ:   Продолжать знакомить детей с окружающим миром. Закреплять умения и навыки, приобретенные на физкультурных занятиях  (быстроту, ловкость, выносливость).   Развивать координацию движений. умение действовать коллективно. Доставить радость от совместных занятий спортом детей и родителей. </vt:lpstr>
      <vt:lpstr>Историческая справка. Валенки – исконно русская обувь. Валенки, пимы, катанки, чесанки, коты – сколько разнообразных ласковых названий дал русский народ валяной обуви.  В старину валенки считались ценным подарком, а иметь собственные валенки было престижно.   Валенки -  прекрасная обувь, удобная, гигиеничная. Поэтому лучшей обуви для гуляний на Руси не было.   Валенки – единственная обувь, сделанная из натуральных материалов.        Когда царь Пётр  Первый чувствовал, что начинается недомогание, то велел своим слугам нести ему валенки. В валенках он ходил по дворцу весь день. Так что валенки не просто натуральная природная обувь, а ещё и полезная для здоровья, и, как теперь доказывают модельеры – самая модная!   В нашей стране существуют два музея, посвящённых русскому валенку. В городе Мышкино Ярославской области открыт музей «Русский валенок». В музее есть валенки для дискотеки и валенки на свадьбу. В городе Москве во втором Кожевническом переулке также открыт музей «Русский валенок». Среди них – офицерские валенки – бурки на кожаной подошве. </vt:lpstr>
      <vt:lpstr>Интересно, а есть ли в этих музеях валенки для занятий  физкультурой? </vt:lpstr>
      <vt:lpstr> Сталевары, плотники  Дачники, охотники,      Молодёжь и старики,       И полярник, и геолог…          Если валенок вам дорог,       Если в доме, на работе        У вас валенок в почёте,            Мы вас, как своих друзей,      Приглашаем поскорей                  На праздник русского валенка.</vt:lpstr>
      <vt:lpstr>На пиру большом и малом,                         На веселье небывалом –                         Мы вам скажем без утайки –                         Не прожить нам без хозяйки. </vt:lpstr>
      <vt:lpstr>У кого там хмурый вид?                            Слышишь, музыка звучит!                           Мы грустить не разрешаем,                           Мы играть здесь начинаем! </vt:lpstr>
      <vt:lpstr>Эстафета «Лошадки»</vt:lpstr>
      <vt:lpstr>эстафета «Бег в валенках»</vt:lpstr>
      <vt:lpstr>эстафета –                        «Перепрыгни через валенки». </vt:lpstr>
      <vt:lpstr>Кто здоровым хочет быть, больше чаю должен пить. Он бальзам от всех болезней, и напитков всех полезней.  Чай с вареньем и лимоном, с кренделями и поклоном.  </vt:lpstr>
      <vt:lpstr>СПАСИБО ЗА ВНИМАНИЕ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РУССКОГО ВАЛЕНКА</dc:title>
  <dc:creator>k2</dc:creator>
  <cp:lastModifiedBy>k2</cp:lastModifiedBy>
  <cp:revision>30</cp:revision>
  <dcterms:created xsi:type="dcterms:W3CDTF">2013-07-11T10:09:25Z</dcterms:created>
  <dcterms:modified xsi:type="dcterms:W3CDTF">2013-07-16T14:37:24Z</dcterms:modified>
</cp:coreProperties>
</file>