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66FF"/>
    <a:srgbClr val="00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424936" cy="2448271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8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Робота в групах</a:t>
            </a:r>
            <a:endParaRPr lang="ru-RU" sz="48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5"/>
          <p:cNvSpPr txBox="1">
            <a:spLocks noGrp="1" noChangeArrowheads="1"/>
          </p:cNvSpPr>
          <p:nvPr>
            <p:ph type="subTitle" idx="1"/>
          </p:nvPr>
        </p:nvSpPr>
        <p:spPr>
          <a:xfrm>
            <a:off x="3851920" y="5373216"/>
            <a:ext cx="6400800" cy="8371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uk-UA" sz="2400" b="1" kern="0" dirty="0" err="1" smtClean="0">
                <a:solidFill>
                  <a:schemeClr val="tx1"/>
                </a:solidFill>
                <a:latin typeface="Georgia" pitchFamily="18" charset="0"/>
              </a:rPr>
              <a:t>Ярмоленко</a:t>
            </a:r>
            <a:r>
              <a:rPr lang="uk-UA" sz="2400" b="1" kern="0" dirty="0" smtClean="0">
                <a:solidFill>
                  <a:schemeClr val="tx1"/>
                </a:solidFill>
                <a:latin typeface="Georgia" pitchFamily="18" charset="0"/>
              </a:rPr>
              <a:t> Інна </a:t>
            </a:r>
            <a:r>
              <a:rPr lang="uk-UA" sz="2400" b="1" kern="0" dirty="0" err="1" smtClean="0">
                <a:solidFill>
                  <a:schemeClr val="tx1"/>
                </a:solidFill>
                <a:latin typeface="Georgia" pitchFamily="18" charset="0"/>
              </a:rPr>
              <a:t>Вячеславівна</a:t>
            </a:r>
            <a:r>
              <a:rPr lang="uk-UA" sz="2400" b="1" kern="0" dirty="0" smtClean="0">
                <a:solidFill>
                  <a:schemeClr val="tx1"/>
                </a:solidFill>
                <a:latin typeface="Georgia" pitchFamily="18" charset="0"/>
              </a:rPr>
              <a:t>,</a:t>
            </a:r>
            <a:endParaRPr lang="ru-RU" sz="2400" b="1" kern="0" dirty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uk-UA" sz="1600" b="1" i="1" kern="0" dirty="0">
                <a:solidFill>
                  <a:schemeClr val="tx1"/>
                </a:solidFill>
                <a:latin typeface="Georgia" pitchFamily="18" charset="0"/>
              </a:rPr>
              <a:t>в</a:t>
            </a:r>
            <a:r>
              <a:rPr lang="uk-UA" sz="1600" b="1" i="1" kern="0" dirty="0" smtClean="0">
                <a:solidFill>
                  <a:schemeClr val="tx1"/>
                </a:solidFill>
                <a:latin typeface="Georgia" pitchFamily="18" charset="0"/>
              </a:rPr>
              <a:t>читель початкових класів,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uk-UA" sz="1600" b="1" i="1" kern="0" dirty="0" smtClean="0">
                <a:solidFill>
                  <a:schemeClr val="tx1"/>
                </a:solidFill>
                <a:latin typeface="Georgia" pitchFamily="18" charset="0"/>
              </a:rPr>
              <a:t>спеціаліст І категорії</a:t>
            </a:r>
            <a:endParaRPr lang="ru-RU" sz="1600" b="1" i="1" kern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43808" y="55617"/>
            <a:ext cx="3801041" cy="7571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uk-UA" sz="1200" b="1" dirty="0" smtClean="0">
                <a:solidFill>
                  <a:srgbClr val="0000FF"/>
                </a:solidFill>
                <a:latin typeface="Century Gothic" pitchFamily="34" charset="0"/>
              </a:rPr>
              <a:t>Дзержинський міський відділ освіти</a:t>
            </a:r>
          </a:p>
          <a:p>
            <a:pPr algn="ctr">
              <a:lnSpc>
                <a:spcPct val="120000"/>
              </a:lnSpc>
            </a:pPr>
            <a:r>
              <a:rPr kumimoji="1" lang="uk-UA" sz="1200" b="1" dirty="0" smtClean="0">
                <a:solidFill>
                  <a:srgbClr val="0000FF"/>
                </a:solidFill>
                <a:latin typeface="Century Gothic" pitchFamily="34" charset="0"/>
              </a:rPr>
              <a:t>Загальноосвітня школа-інтернат І-ІІІ ступенів </a:t>
            </a:r>
          </a:p>
          <a:p>
            <a:pPr algn="ctr">
              <a:lnSpc>
                <a:spcPct val="120000"/>
              </a:lnSpc>
            </a:pPr>
            <a:r>
              <a:rPr kumimoji="1" lang="uk-UA" sz="1200" b="1" dirty="0" smtClean="0">
                <a:solidFill>
                  <a:srgbClr val="0000FF"/>
                </a:solidFill>
                <a:latin typeface="Century Gothic" pitchFamily="34" charset="0"/>
              </a:rPr>
              <a:t>Дзержинської міської ради Донецької області</a:t>
            </a:r>
            <a:endParaRPr kumimoji="1"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2970818"/>
            <a:ext cx="8640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u="sng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Виправте деформовані речення і </a:t>
            </a:r>
            <a:r>
              <a:rPr lang="uk-UA" sz="3600" b="1" u="sng" dirty="0" smtClean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прочитайте текст.</a:t>
            </a:r>
          </a:p>
          <a:p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7833" y="2556193"/>
            <a:ext cx="19896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itchFamily="2" charset="0"/>
              </a:rPr>
              <a:t>Група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itchFamily="2" charset="0"/>
              </a:rPr>
              <a:t> №2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7833" y="4788441"/>
            <a:ext cx="19351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itchFamily="2" charset="0"/>
              </a:rPr>
              <a:t>Група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itchFamily="2" charset="0"/>
              </a:rPr>
              <a:t> №3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176" y="5180999"/>
            <a:ext cx="8640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u="sng" dirty="0" smtClean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Переставити  склади.  </a:t>
            </a:r>
          </a:p>
          <a:p>
            <a:pPr algn="ctr"/>
            <a:r>
              <a:rPr lang="uk-UA" sz="3600" b="1" u="sng" dirty="0" smtClean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Прочитати  текст.</a:t>
            </a:r>
            <a:endParaRPr lang="uk-UA" sz="3600" b="1" u="sng" dirty="0" smtClean="0">
              <a:solidFill>
                <a:srgbClr val="99FF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u="sng" dirty="0">
              <a:solidFill>
                <a:srgbClr val="99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1274" y="467961"/>
            <a:ext cx="19351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itchFamily="2" charset="0"/>
              </a:rPr>
              <a:t>Група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itchFamily="2" charset="0"/>
              </a:rPr>
              <a:t> №1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919" y="882586"/>
            <a:ext cx="8640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u="sng" dirty="0" smtClean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Скласти оповідання, </a:t>
            </a:r>
          </a:p>
          <a:p>
            <a:pPr algn="ctr"/>
            <a:r>
              <a:rPr lang="uk-UA" sz="3600" b="1" u="sng" dirty="0" smtClean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використовуючи слова для довідок.</a:t>
            </a:r>
            <a:endParaRPr lang="uk-UA" sz="3600" b="1" u="sng" dirty="0" smtClean="0">
              <a:solidFill>
                <a:srgbClr val="99FF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3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196752"/>
            <a:ext cx="8640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u="sng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Виправте деформовані речення і </a:t>
            </a:r>
            <a:r>
              <a:rPr lang="uk-UA" sz="3600" b="1" u="sng" dirty="0" smtClean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прочитайте текст.</a:t>
            </a:r>
          </a:p>
          <a:p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7833" y="404664"/>
            <a:ext cx="19896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itchFamily="2" charset="0"/>
              </a:rPr>
              <a:t>Група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itchFamily="2" charset="0"/>
              </a:rPr>
              <a:t> №2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2852936"/>
            <a:ext cx="86409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Дзержинськ-</a:t>
            </a:r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це місто Донецької області. </a:t>
            </a:r>
          </a:p>
          <a:p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ньому живуть і працюють люди різних національностей. Дзержинськ – це місто шахтарів. Я люблю своє рідне місто  і пишаюся  </a:t>
            </a:r>
            <a:r>
              <a:rPr lang="uk-UA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ним. 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8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196752"/>
            <a:ext cx="86409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Склади загубили своє місце.  Прочитайте текст, </a:t>
            </a:r>
            <a:endParaRPr lang="uk-UA" sz="3600" b="1" dirty="0" smtClean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повернувши </a:t>
            </a:r>
            <a:r>
              <a:rPr lang="uk-UA" sz="3600" b="1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склади на свої місця</a:t>
            </a:r>
            <a:r>
              <a:rPr lang="uk-UA" sz="3600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5086" y="404664"/>
            <a:ext cx="19351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itchFamily="2" charset="0"/>
              </a:rPr>
              <a:t>Група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itchFamily="2" charset="0"/>
              </a:rPr>
              <a:t> №3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2654910"/>
            <a:ext cx="86409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В на</a:t>
            </a:r>
            <a:r>
              <a:rPr lang="uk-UA" sz="36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шому </a:t>
            </a:r>
            <a:r>
              <a:rPr lang="uk-UA" sz="3600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мі</a:t>
            </a:r>
            <a:r>
              <a:rPr lang="uk-UA" sz="36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сті </a:t>
            </a:r>
            <a:r>
              <a:rPr lang="uk-UA" sz="3600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uk-UA" sz="36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вжди допо</a:t>
            </a:r>
            <a:r>
              <a:rPr lang="uk-UA" sz="3600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uk-UA" sz="36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гають </a:t>
            </a:r>
            <a:r>
              <a:rPr lang="uk-UA" sz="3600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тим, </a:t>
            </a:r>
            <a:r>
              <a:rPr lang="uk-UA" sz="36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3600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36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о хоче </a:t>
            </a:r>
            <a:r>
              <a:rPr lang="uk-UA" sz="3600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uk-UA" sz="36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сягти </a:t>
            </a:r>
            <a:r>
              <a:rPr lang="uk-UA" sz="3600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36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спіхів</a:t>
            </a:r>
            <a:r>
              <a:rPr lang="uk-UA" sz="3600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. До</a:t>
            </a:r>
            <a:r>
              <a:rPr lang="uk-UA" sz="36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рослі піклу</a:t>
            </a:r>
            <a:r>
              <a:rPr lang="uk-UA" sz="3600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uk-UA" sz="36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ться, </a:t>
            </a:r>
            <a:r>
              <a:rPr lang="uk-UA" sz="3600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щоб їх на</a:t>
            </a:r>
            <a:r>
              <a:rPr lang="uk-UA" sz="36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щадки </a:t>
            </a:r>
            <a:r>
              <a:rPr lang="uk-UA" sz="3600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зро</a:t>
            </a:r>
            <a:r>
              <a:rPr lang="uk-UA" sz="36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стали </a:t>
            </a:r>
            <a:r>
              <a:rPr lang="uk-UA" sz="3600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uk-UA" sz="36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ховно </a:t>
            </a:r>
            <a:r>
              <a:rPr lang="uk-UA" sz="3600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36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розвивали свої </a:t>
            </a:r>
            <a:r>
              <a:rPr lang="uk-UA" sz="3600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uk-UA" sz="36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ланти</a:t>
            </a:r>
            <a:r>
              <a:rPr lang="uk-UA" sz="3600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139</Words>
  <Application>Microsoft Office PowerPoint</Application>
  <PresentationFormat>Экран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Робота в групах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Погана та пташка,  якій своє гніздо не миле</dc:title>
  <dc:creator>Сова</dc:creator>
  <cp:lastModifiedBy>Сова</cp:lastModifiedBy>
  <cp:revision>8</cp:revision>
  <dcterms:created xsi:type="dcterms:W3CDTF">2011-11-20T18:00:18Z</dcterms:created>
  <dcterms:modified xsi:type="dcterms:W3CDTF">2011-11-23T16:48:10Z</dcterms:modified>
</cp:coreProperties>
</file>