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79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/>
          <a:lstStyle/>
          <a:p>
            <a:r>
              <a:rPr lang="ru-RU" dirty="0" smtClean="0"/>
              <a:t>Аптека под ногами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4267200"/>
            <a:ext cx="2971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 учитель биологии</a:t>
            </a:r>
          </a:p>
          <a:p>
            <a:r>
              <a:rPr lang="ru-RU" dirty="0" smtClean="0"/>
              <a:t> МБОУ «Лицей» </a:t>
            </a:r>
          </a:p>
          <a:p>
            <a:r>
              <a:rPr lang="ru-RU" dirty="0" smtClean="0"/>
              <a:t>р.п. Степное</a:t>
            </a:r>
          </a:p>
          <a:p>
            <a:r>
              <a:rPr lang="ru-RU" dirty="0" smtClean="0"/>
              <a:t> Советского района Саратовской области </a:t>
            </a:r>
          </a:p>
          <a:p>
            <a:endParaRPr lang="ru-RU" dirty="0" smtClean="0"/>
          </a:p>
          <a:p>
            <a:r>
              <a:rPr lang="ru-RU" dirty="0" smtClean="0"/>
              <a:t>Закрой Наталья Евгеньевна</a:t>
            </a:r>
            <a:endParaRPr lang="ru-RU" dirty="0"/>
          </a:p>
        </p:txBody>
      </p:sp>
      <p:pic>
        <p:nvPicPr>
          <p:cNvPr id="4" name="Рисунок 3" descr="0_534b4_1837a7b2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5638800" cy="351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Ромашка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Если случится тебе простудиться,</a:t>
            </a:r>
          </a:p>
          <a:p>
            <a:pPr>
              <a:buNone/>
            </a:pPr>
            <a:r>
              <a:rPr lang="ru-RU" sz="2400" dirty="0" smtClean="0"/>
              <a:t>Привяжется кашель, поднимется жар,</a:t>
            </a:r>
          </a:p>
          <a:p>
            <a:pPr>
              <a:buNone/>
            </a:pPr>
            <a:r>
              <a:rPr lang="ru-RU" sz="2400" dirty="0" smtClean="0"/>
              <a:t>Придвинь к себе кружку, в которой дымится</a:t>
            </a:r>
          </a:p>
          <a:p>
            <a:pPr>
              <a:buNone/>
            </a:pPr>
            <a:r>
              <a:rPr lang="ru-RU" sz="2400" dirty="0" smtClean="0"/>
              <a:t>Слегка горьковатый, душистый отвар.</a:t>
            </a:r>
          </a:p>
          <a:p>
            <a:endParaRPr lang="ru-RU" dirty="0"/>
          </a:p>
        </p:txBody>
      </p:sp>
      <p:pic>
        <p:nvPicPr>
          <p:cNvPr id="4" name="Рисунок 3" descr="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438400"/>
            <a:ext cx="451639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495800"/>
          </a:xfrm>
        </p:spPr>
        <p:txBody>
          <a:bodyPr>
            <a:normAutofit/>
          </a:bodyPr>
          <a:lstStyle/>
          <a:p>
            <a:r>
              <a:rPr lang="ru-RU" dirty="0" smtClean="0"/>
              <a:t>Это растение можно использовать вместо ваты.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а) крапива</a:t>
            </a:r>
            <a:br>
              <a:rPr lang="ru-RU" sz="2400" dirty="0" smtClean="0"/>
            </a:br>
            <a:r>
              <a:rPr lang="ru-RU" sz="2400" dirty="0" smtClean="0"/>
              <a:t>б) одуванчик</a:t>
            </a:r>
            <a:br>
              <a:rPr lang="ru-RU" sz="2400" dirty="0" smtClean="0"/>
            </a:br>
            <a:r>
              <a:rPr lang="ru-RU" sz="2400" dirty="0" smtClean="0"/>
              <a:t>в) мох сфагнум.</a:t>
            </a:r>
          </a:p>
          <a:p>
            <a:endParaRPr lang="ru-RU" dirty="0" smtClean="0"/>
          </a:p>
          <a:p>
            <a:r>
              <a:rPr lang="ru-RU" dirty="0" smtClean="0"/>
              <a:t>Мох сфагнум</a:t>
            </a:r>
            <a:endParaRPr lang="ru-RU" dirty="0"/>
          </a:p>
        </p:txBody>
      </p:sp>
      <p:pic>
        <p:nvPicPr>
          <p:cNvPr id="4" name="Рисунок 3" descr="Сфагну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17" y="2362200"/>
            <a:ext cx="2633282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Это дерево считается не только символом России, но и обладает необыкновенной красотой и лечебной силой.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а) берёза</a:t>
            </a:r>
            <a:br>
              <a:rPr lang="ru-RU" sz="2400" dirty="0" smtClean="0"/>
            </a:br>
            <a:r>
              <a:rPr lang="ru-RU" sz="2400" dirty="0" smtClean="0"/>
              <a:t>б) липа</a:t>
            </a:r>
            <a:br>
              <a:rPr lang="ru-RU" sz="2400" dirty="0" smtClean="0"/>
            </a:br>
            <a:r>
              <a:rPr lang="ru-RU" sz="2400" dirty="0" smtClean="0"/>
              <a:t>в) рябина.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18-018-Bereza-vsegda-schitalas-simvolom-Rossii-simvolom-ee-odukhotvoren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765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7620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02920" y="1371600"/>
            <a:ext cx="8183880" cy="42672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заболит горло, то лучший доктор - это отвар…</a:t>
            </a:r>
            <a:br>
              <a:rPr lang="ru-RU" dirty="0" smtClean="0"/>
            </a:br>
            <a:r>
              <a:rPr lang="ru-RU" sz="2400" dirty="0" smtClean="0"/>
              <a:t>а) из ландыша</a:t>
            </a:r>
            <a:br>
              <a:rPr lang="ru-RU" sz="2400" dirty="0" smtClean="0"/>
            </a:br>
            <a:r>
              <a:rPr lang="ru-RU" sz="2400" dirty="0" smtClean="0"/>
              <a:t>б) из луговой ромашки лекарственной</a:t>
            </a:r>
            <a:br>
              <a:rPr lang="ru-RU" sz="2400" dirty="0" smtClean="0"/>
            </a:br>
            <a:r>
              <a:rPr lang="ru-RU" sz="2400" dirty="0" smtClean="0"/>
              <a:t>в) из шиповника.</a:t>
            </a:r>
            <a:endParaRPr lang="ru-RU" sz="2400" dirty="0"/>
          </a:p>
        </p:txBody>
      </p:sp>
      <p:pic>
        <p:nvPicPr>
          <p:cNvPr id="4" name="Рисунок 3" descr="98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60750"/>
            <a:ext cx="3444240" cy="263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8382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3270504"/>
          </a:xfrm>
        </p:spPr>
        <p:txBody>
          <a:bodyPr/>
          <a:lstStyle/>
          <a:p>
            <a:r>
              <a:rPr lang="ru-RU" dirty="0" smtClean="0"/>
              <a:t>Крапива - это настоящая загадка! А в чём её огромная полезность?</a:t>
            </a:r>
            <a:br>
              <a:rPr lang="ru-RU" dirty="0" smtClean="0"/>
            </a:br>
            <a:r>
              <a:rPr lang="ru-RU" dirty="0" smtClean="0"/>
              <a:t>а) </a:t>
            </a:r>
            <a:r>
              <a:rPr lang="ru-RU" sz="2400" dirty="0" smtClean="0"/>
              <a:t>мочегонное средство </a:t>
            </a:r>
            <a:br>
              <a:rPr lang="ru-RU" sz="2400" dirty="0" smtClean="0"/>
            </a:br>
            <a:r>
              <a:rPr lang="ru-RU" sz="2400" dirty="0" smtClean="0"/>
              <a:t>б) хорошо останавливает кровь</a:t>
            </a:r>
            <a:br>
              <a:rPr lang="ru-RU" sz="2400" dirty="0" smtClean="0"/>
            </a:br>
            <a:r>
              <a:rPr lang="ru-RU" sz="2400" dirty="0" smtClean="0"/>
              <a:t>в) для лечения сердечно - сосудистой системы.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quikclot_kviklot_gemostop_ostanot_krov_tretje_pokol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10000"/>
            <a:ext cx="4597400" cy="226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9144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Эту траву очень любят кошки.</a:t>
            </a:r>
            <a:br>
              <a:rPr lang="ru-RU" dirty="0" smtClean="0"/>
            </a:br>
            <a:r>
              <a:rPr lang="ru-RU" sz="2400" dirty="0" smtClean="0"/>
              <a:t>а) подорожник </a:t>
            </a:r>
            <a:br>
              <a:rPr lang="ru-RU" sz="2400" dirty="0" smtClean="0"/>
            </a:br>
            <a:r>
              <a:rPr lang="ru-RU" sz="2400" dirty="0" smtClean="0"/>
              <a:t>б) валериана лекарственная </a:t>
            </a:r>
            <a:br>
              <a:rPr lang="ru-RU" sz="2400" dirty="0" smtClean="0"/>
            </a:br>
            <a:r>
              <a:rPr lang="ru-RU" sz="2400" dirty="0" smtClean="0"/>
              <a:t>в) чистотел.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валериана</a:t>
            </a:r>
            <a:endParaRPr lang="ru-RU" dirty="0"/>
          </a:p>
        </p:txBody>
      </p:sp>
      <p:pic>
        <p:nvPicPr>
          <p:cNvPr id="4" name="Рисунок 3" descr="imgpreview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200400"/>
            <a:ext cx="466725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8388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02920" y="1524000"/>
            <a:ext cx="8183880" cy="3505200"/>
          </a:xfrm>
        </p:spPr>
        <p:txBody>
          <a:bodyPr>
            <a:normAutofit/>
          </a:bodyPr>
          <a:lstStyle/>
          <a:p>
            <a:r>
              <a:rPr lang="ru-RU" dirty="0" smtClean="0"/>
              <a:t>Это растение называют «зелёным бинтом»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а) одуванчик</a:t>
            </a:r>
            <a:br>
              <a:rPr lang="ru-RU" sz="2400" dirty="0" smtClean="0"/>
            </a:br>
            <a:r>
              <a:rPr lang="ru-RU" sz="2400" dirty="0" smtClean="0"/>
              <a:t>б) крапива</a:t>
            </a:r>
            <a:br>
              <a:rPr lang="ru-RU" sz="2400" dirty="0" smtClean="0"/>
            </a:br>
            <a:r>
              <a:rPr lang="ru-RU" sz="2400" dirty="0" smtClean="0"/>
              <a:t>в) подорожник.</a:t>
            </a:r>
            <a:endParaRPr lang="ru-RU" sz="2400" dirty="0"/>
          </a:p>
        </p:txBody>
      </p:sp>
      <p:pic>
        <p:nvPicPr>
          <p:cNvPr id="4" name="Рисунок 3" descr="699413_5585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2133600"/>
            <a:ext cx="2655887" cy="37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8382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3270504"/>
          </a:xfrm>
        </p:spPr>
        <p:txBody>
          <a:bodyPr/>
          <a:lstStyle/>
          <a:p>
            <a:r>
              <a:rPr lang="ru-RU" dirty="0" smtClean="0"/>
              <a:t>Что можно использовать в лесу для заваривания чая? </a:t>
            </a:r>
            <a:br>
              <a:rPr lang="ru-RU" dirty="0" smtClean="0"/>
            </a:br>
            <a:r>
              <a:rPr lang="ru-RU" sz="2400" dirty="0" smtClean="0"/>
              <a:t>а) листья чистотела</a:t>
            </a:r>
            <a:br>
              <a:rPr lang="ru-RU" sz="2400" dirty="0" smtClean="0"/>
            </a:br>
            <a:r>
              <a:rPr lang="ru-RU" sz="2400" dirty="0" smtClean="0"/>
              <a:t>б) листья малины, черники, земляники</a:t>
            </a:r>
            <a:br>
              <a:rPr lang="ru-RU" sz="2400" dirty="0" smtClean="0"/>
            </a:br>
            <a:r>
              <a:rPr lang="ru-RU" sz="2400" dirty="0" smtClean="0"/>
              <a:t>в) листья ландыша.</a:t>
            </a:r>
            <a:endParaRPr lang="ru-RU" sz="2400" dirty="0"/>
          </a:p>
        </p:txBody>
      </p:sp>
      <p:pic>
        <p:nvPicPr>
          <p:cNvPr id="4" name="Рисунок 3" descr="374539_1b537634103cfc4cc93f4351bc7367a9.[w-350_h-260_strict-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40826"/>
            <a:ext cx="3657600" cy="271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9144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3118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Чтобы очистить грязную воду, достаточно бросить в неё веточку этого растения.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а) сирень</a:t>
            </a:r>
            <a:br>
              <a:rPr lang="ru-RU" sz="2400" dirty="0" smtClean="0"/>
            </a:br>
            <a:r>
              <a:rPr lang="ru-RU" sz="2400" dirty="0" smtClean="0"/>
              <a:t>б) черёмуха </a:t>
            </a:r>
            <a:br>
              <a:rPr lang="ru-RU" sz="2400" dirty="0" smtClean="0"/>
            </a:br>
            <a:r>
              <a:rPr lang="ru-RU" sz="2400" dirty="0" smtClean="0"/>
              <a:t>в) пижма.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0556078_1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90800"/>
            <a:ext cx="4819650" cy="325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71600"/>
            <a:ext cx="8183880" cy="2971800"/>
          </a:xfrm>
        </p:spPr>
        <p:txBody>
          <a:bodyPr>
            <a:normAutofit/>
          </a:bodyPr>
          <a:lstStyle/>
          <a:p>
            <a:r>
              <a:rPr lang="ru-RU" dirty="0" smtClean="0"/>
              <a:t>У вас простуда? Не беда. Соцветия этого дерева отлично помогут при простуде.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а) липа</a:t>
            </a:r>
            <a:br>
              <a:rPr lang="ru-RU" sz="2600" dirty="0" smtClean="0"/>
            </a:br>
            <a:r>
              <a:rPr lang="ru-RU" sz="2600" dirty="0" smtClean="0"/>
              <a:t>б) рябина</a:t>
            </a:r>
            <a:br>
              <a:rPr lang="ru-RU" sz="2600" dirty="0" smtClean="0"/>
            </a:br>
            <a:r>
              <a:rPr lang="ru-RU" sz="2600" dirty="0" smtClean="0"/>
              <a:t>в) черёмуха.</a:t>
            </a:r>
            <a:endParaRPr lang="ru-RU" sz="2600" dirty="0"/>
          </a:p>
        </p:txBody>
      </p:sp>
      <p:pic>
        <p:nvPicPr>
          <p:cNvPr id="4" name="Рисунок 3" descr="0bde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438400"/>
            <a:ext cx="4360787" cy="349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Подорожник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762001"/>
            <a:ext cx="38100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Вдоль дорожек его встретишь,</a:t>
            </a:r>
          </a:p>
          <a:p>
            <a:pPr>
              <a:buNone/>
            </a:pPr>
            <a:r>
              <a:rPr lang="ru-RU" sz="2800" dirty="0" smtClean="0"/>
              <a:t>Ранки, ссадины излечишь,</a:t>
            </a:r>
          </a:p>
          <a:p>
            <a:pPr>
              <a:buNone/>
            </a:pPr>
            <a:r>
              <a:rPr lang="ru-RU" sz="2800" dirty="0" smtClean="0"/>
              <a:t>Сорвешь листочек осторожно.</a:t>
            </a:r>
          </a:p>
          <a:p>
            <a:pPr>
              <a:buNone/>
            </a:pPr>
            <a:r>
              <a:rPr lang="ru-RU" sz="2800" dirty="0" smtClean="0"/>
              <a:t>Кто нас излечит? </a:t>
            </a:r>
            <a:endParaRPr lang="ru-RU" sz="2800" dirty="0"/>
          </a:p>
        </p:txBody>
      </p:sp>
      <p:pic>
        <p:nvPicPr>
          <p:cNvPr id="4" name="Рисунок 3" descr="699413_5585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33400"/>
            <a:ext cx="3327797" cy="466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сбора лекарственных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Нельзя рвать много растений, а то на следующий год они не вырастут на этом месте.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Нельзя пробовать ягоды, корневища и плоды : можно отравиться.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После сбора лекарственных растений тщательно вымыть руки с мылом, т.к. на руках много пыльцы и пыли.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724400"/>
            <a:ext cx="6659880" cy="1371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Крапива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Растет зеленою стеной,</a:t>
            </a:r>
          </a:p>
          <a:p>
            <a:pPr>
              <a:buNone/>
            </a:pPr>
            <a:r>
              <a:rPr lang="ru-RU" dirty="0" smtClean="0"/>
              <a:t>Ее обходят стороной,</a:t>
            </a:r>
          </a:p>
          <a:p>
            <a:pPr>
              <a:buNone/>
            </a:pPr>
            <a:r>
              <a:rPr lang="ru-RU" dirty="0" smtClean="0"/>
              <a:t>Колючая и злая дива.</a:t>
            </a:r>
          </a:p>
          <a:p>
            <a:pPr>
              <a:buNone/>
            </a:pPr>
            <a:r>
              <a:rPr lang="ru-RU" dirty="0" smtClean="0"/>
              <a:t>А как зовут траву? </a:t>
            </a:r>
            <a:endParaRPr lang="ru-RU" dirty="0"/>
          </a:p>
        </p:txBody>
      </p:sp>
      <p:pic>
        <p:nvPicPr>
          <p:cNvPr id="4" name="Рисунок 3" descr="[BI6ZD_7-01]_[IL_04]-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81600"/>
            <a:ext cx="8183880" cy="9906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Одуванчик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 сорняк, он цветок,</a:t>
            </a:r>
          </a:p>
          <a:p>
            <a:pPr>
              <a:buNone/>
            </a:pPr>
            <a:r>
              <a:rPr lang="ru-RU" dirty="0" smtClean="0"/>
              <a:t>От болезни мне помог.</a:t>
            </a:r>
          </a:p>
          <a:p>
            <a:pPr>
              <a:buNone/>
            </a:pPr>
            <a:r>
              <a:rPr lang="ru-RU" dirty="0" smtClean="0"/>
              <a:t>Как присяду на диванчик,</a:t>
            </a:r>
          </a:p>
          <a:p>
            <a:pPr>
              <a:buNone/>
            </a:pPr>
            <a:r>
              <a:rPr lang="ru-RU" dirty="0" smtClean="0"/>
              <a:t>Вспомню желтый... </a:t>
            </a:r>
            <a:endParaRPr lang="ru-RU" dirty="0"/>
          </a:p>
        </p:txBody>
      </p:sp>
      <p:pic>
        <p:nvPicPr>
          <p:cNvPr id="4" name="Рисунок 3" descr="081029a19cb4eec75fcb908b5f36d9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33600"/>
            <a:ext cx="4394304" cy="329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9144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Зверобой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971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Если что-то заболит,</a:t>
            </a:r>
          </a:p>
          <a:p>
            <a:pPr>
              <a:buNone/>
            </a:pPr>
            <a:r>
              <a:rPr lang="ru-RU" dirty="0" smtClean="0"/>
              <a:t>Даже зверь не устоит.</a:t>
            </a:r>
          </a:p>
          <a:p>
            <a:pPr>
              <a:buNone/>
            </a:pPr>
            <a:r>
              <a:rPr lang="ru-RU" dirty="0" smtClean="0"/>
              <a:t>С какой же травкой пить настой?</a:t>
            </a:r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 err="1" smtClean="0"/>
              <a:t>чудо-травкой</a:t>
            </a:r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4" name="Рисунок 3" descr="1258_zverob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4517049" cy="339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8382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Мята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133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Вкусен чай и ароматен,</a:t>
            </a:r>
          </a:p>
          <a:p>
            <a:pPr>
              <a:buNone/>
            </a:pPr>
            <a:r>
              <a:rPr lang="ru-RU" dirty="0" smtClean="0"/>
              <a:t>С ней он легок и приятен:</a:t>
            </a:r>
          </a:p>
          <a:p>
            <a:pPr>
              <a:buNone/>
            </a:pPr>
            <a:r>
              <a:rPr lang="ru-RU" dirty="0" smtClean="0"/>
              <a:t>Листочки сорваны, помяты.</a:t>
            </a:r>
          </a:p>
          <a:p>
            <a:pPr>
              <a:buNone/>
            </a:pPr>
            <a:r>
              <a:rPr lang="ru-RU" dirty="0" smtClean="0"/>
              <a:t>Что ты вдыхаешь? - Запах... </a:t>
            </a:r>
            <a:endParaRPr lang="ru-RU" dirty="0"/>
          </a:p>
        </p:txBody>
      </p:sp>
      <p:pic>
        <p:nvPicPr>
          <p:cNvPr id="4" name="Рисунок 3" descr="мята-лечебные-свой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670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7620000" cy="62484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Чистотел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Если травку ты сорвешь,</a:t>
            </a:r>
          </a:p>
          <a:p>
            <a:pPr>
              <a:buNone/>
            </a:pPr>
            <a:r>
              <a:rPr lang="ru-RU" dirty="0" smtClean="0"/>
              <a:t>Руки, знай, не ототрешь.</a:t>
            </a:r>
          </a:p>
          <a:p>
            <a:pPr>
              <a:buNone/>
            </a:pPr>
            <a:r>
              <a:rPr lang="ru-RU" dirty="0" smtClean="0"/>
              <a:t>Доктор всех аптечных дел,</a:t>
            </a:r>
          </a:p>
          <a:p>
            <a:pPr>
              <a:buNone/>
            </a:pPr>
            <a:r>
              <a:rPr lang="ru-RU" dirty="0" smtClean="0"/>
              <a:t>Кто лечит ранки? </a:t>
            </a:r>
            <a:endParaRPr lang="ru-RU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325620" cy="350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Шиповник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Сидит на палочке </a:t>
            </a:r>
          </a:p>
          <a:p>
            <a:pPr>
              <a:buNone/>
            </a:pPr>
            <a:r>
              <a:rPr lang="ru-RU" dirty="0" smtClean="0"/>
              <a:t>В красной рубашке, </a:t>
            </a:r>
          </a:p>
          <a:p>
            <a:pPr>
              <a:buNone/>
            </a:pPr>
            <a:r>
              <a:rPr lang="ru-RU" dirty="0" smtClean="0"/>
              <a:t>Брюшко сыто, </a:t>
            </a:r>
          </a:p>
          <a:p>
            <a:pPr>
              <a:buNone/>
            </a:pPr>
            <a:r>
              <a:rPr lang="ru-RU" dirty="0" smtClean="0"/>
              <a:t>Камешками набито. </a:t>
            </a:r>
            <a:endParaRPr lang="ru-RU" dirty="0"/>
          </a:p>
        </p:txBody>
      </p:sp>
      <p:pic>
        <p:nvPicPr>
          <p:cNvPr id="5" name="Рисунок 4" descr="shipov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38400"/>
            <a:ext cx="4524375" cy="329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Календула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Семена, как коготки, </a:t>
            </a:r>
          </a:p>
          <a:p>
            <a:pPr>
              <a:buNone/>
            </a:pPr>
            <a:r>
              <a:rPr lang="ru-RU" dirty="0" smtClean="0"/>
              <a:t>Жёлто-красные цветки. </a:t>
            </a:r>
          </a:p>
          <a:p>
            <a:pPr>
              <a:buNone/>
            </a:pPr>
            <a:r>
              <a:rPr lang="ru-RU" dirty="0" smtClean="0"/>
              <a:t>От горла помогают, </a:t>
            </a:r>
          </a:p>
          <a:p>
            <a:pPr>
              <a:buNone/>
            </a:pPr>
            <a:r>
              <a:rPr lang="ru-RU" dirty="0" smtClean="0"/>
              <a:t>Кто же их не знает. </a:t>
            </a:r>
            <a:endParaRPr lang="ru-RU" dirty="0"/>
          </a:p>
        </p:txBody>
      </p:sp>
      <p:pic>
        <p:nvPicPr>
          <p:cNvPr id="4" name="Рисунок 3" descr="80809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38400"/>
            <a:ext cx="457204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346</Words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Аптека под ногами</vt:lpstr>
      <vt:lpstr>Подорожник</vt:lpstr>
      <vt:lpstr>Крапива</vt:lpstr>
      <vt:lpstr>Одуванчик</vt:lpstr>
      <vt:lpstr>Зверобой</vt:lpstr>
      <vt:lpstr>Мята</vt:lpstr>
      <vt:lpstr>Чистотел</vt:lpstr>
      <vt:lpstr>Шиповник</vt:lpstr>
      <vt:lpstr>Календула</vt:lpstr>
      <vt:lpstr>Ромашка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Правила сбора лекарственных растений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15</cp:revision>
  <dcterms:created xsi:type="dcterms:W3CDTF">2015-06-08T13:06:31Z</dcterms:created>
  <dcterms:modified xsi:type="dcterms:W3CDTF">2016-01-13T16:33:43Z</dcterms:modified>
</cp:coreProperties>
</file>