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24936" cy="2448271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4800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Евристична </a:t>
            </a:r>
            <a:br>
              <a:rPr lang="uk-UA" sz="4800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uk-UA" sz="4800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бесіда</a:t>
            </a:r>
            <a:endParaRPr lang="ru-RU" sz="4800" b="1" cap="all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Rectangle 5"/>
          <p:cNvSpPr txBox="1">
            <a:spLocks noGrp="1" noChangeArrowheads="1"/>
          </p:cNvSpPr>
          <p:nvPr>
            <p:ph type="subTitle" idx="1"/>
          </p:nvPr>
        </p:nvSpPr>
        <p:spPr>
          <a:xfrm>
            <a:off x="3851920" y="5373216"/>
            <a:ext cx="6400800" cy="8371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lnSpc>
                <a:spcPct val="75000"/>
              </a:lnSpc>
              <a:spcBef>
                <a:spcPct val="20000"/>
              </a:spcBef>
              <a:defRPr/>
            </a:pPr>
            <a:r>
              <a:rPr lang="uk-UA" sz="2400" b="1" kern="0" dirty="0" err="1" smtClean="0">
                <a:solidFill>
                  <a:schemeClr val="tx1"/>
                </a:solidFill>
                <a:latin typeface="Georgia" pitchFamily="18" charset="0"/>
              </a:rPr>
              <a:t>Ярмоленко</a:t>
            </a:r>
            <a:r>
              <a:rPr lang="uk-UA" sz="2400" b="1" kern="0" dirty="0" smtClean="0">
                <a:solidFill>
                  <a:schemeClr val="tx1"/>
                </a:solidFill>
                <a:latin typeface="Georgia" pitchFamily="18" charset="0"/>
              </a:rPr>
              <a:t> Інна </a:t>
            </a:r>
            <a:r>
              <a:rPr lang="uk-UA" sz="2400" b="1" kern="0" dirty="0" err="1" smtClean="0">
                <a:solidFill>
                  <a:schemeClr val="tx1"/>
                </a:solidFill>
                <a:latin typeface="Georgia" pitchFamily="18" charset="0"/>
              </a:rPr>
              <a:t>Вячеславівна</a:t>
            </a:r>
            <a:r>
              <a:rPr lang="uk-UA" sz="2400" b="1" kern="0" dirty="0" smtClean="0">
                <a:solidFill>
                  <a:schemeClr val="tx1"/>
                </a:solidFill>
                <a:latin typeface="Georgia" pitchFamily="18" charset="0"/>
              </a:rPr>
              <a:t>,</a:t>
            </a:r>
            <a:endParaRPr lang="ru-RU" sz="2400" b="1" kern="0" dirty="0">
              <a:solidFill>
                <a:schemeClr val="tx1"/>
              </a:solidFill>
              <a:latin typeface="Georgia" pitchFamily="18" charset="0"/>
            </a:endParaRPr>
          </a:p>
          <a:p>
            <a:pPr marL="342900" indent="-342900" algn="just">
              <a:lnSpc>
                <a:spcPct val="75000"/>
              </a:lnSpc>
              <a:spcBef>
                <a:spcPct val="20000"/>
              </a:spcBef>
              <a:defRPr/>
            </a:pPr>
            <a:r>
              <a:rPr lang="uk-UA" sz="1600" b="1" i="1" kern="0" dirty="0">
                <a:solidFill>
                  <a:schemeClr val="tx1"/>
                </a:solidFill>
                <a:latin typeface="Georgia" pitchFamily="18" charset="0"/>
              </a:rPr>
              <a:t>в</a:t>
            </a:r>
            <a:r>
              <a:rPr lang="uk-UA" sz="1600" b="1" i="1" kern="0" dirty="0" smtClean="0">
                <a:solidFill>
                  <a:schemeClr val="tx1"/>
                </a:solidFill>
                <a:latin typeface="Georgia" pitchFamily="18" charset="0"/>
              </a:rPr>
              <a:t>читель початкових класів, </a:t>
            </a:r>
          </a:p>
          <a:p>
            <a:pPr marL="342900" indent="-342900" algn="just">
              <a:lnSpc>
                <a:spcPct val="75000"/>
              </a:lnSpc>
              <a:spcBef>
                <a:spcPct val="20000"/>
              </a:spcBef>
              <a:defRPr/>
            </a:pPr>
            <a:r>
              <a:rPr lang="uk-UA" sz="1600" b="1" i="1" kern="0" dirty="0" smtClean="0">
                <a:solidFill>
                  <a:schemeClr val="tx1"/>
                </a:solidFill>
                <a:latin typeface="Georgia" pitchFamily="18" charset="0"/>
              </a:rPr>
              <a:t>спеціаліст І категорії</a:t>
            </a:r>
            <a:endParaRPr lang="ru-RU" sz="1600" b="1" i="1" kern="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843808" y="55617"/>
            <a:ext cx="3801041" cy="7571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uk-UA" sz="1200" b="1" dirty="0" smtClean="0">
                <a:solidFill>
                  <a:srgbClr val="0000FF"/>
                </a:solidFill>
                <a:latin typeface="Century Gothic" pitchFamily="34" charset="0"/>
              </a:rPr>
              <a:t>Дзержинський міський відділ освіти</a:t>
            </a:r>
          </a:p>
          <a:p>
            <a:pPr algn="ctr">
              <a:lnSpc>
                <a:spcPct val="120000"/>
              </a:lnSpc>
            </a:pPr>
            <a:r>
              <a:rPr kumimoji="1" lang="uk-UA" sz="1200" b="1" dirty="0" smtClean="0">
                <a:solidFill>
                  <a:srgbClr val="0000FF"/>
                </a:solidFill>
                <a:latin typeface="Century Gothic" pitchFamily="34" charset="0"/>
              </a:rPr>
              <a:t>Загальноосвітня школа-інтернат І-ІІІ ступенів </a:t>
            </a:r>
          </a:p>
          <a:p>
            <a:pPr algn="ctr">
              <a:lnSpc>
                <a:spcPct val="120000"/>
              </a:lnSpc>
            </a:pPr>
            <a:r>
              <a:rPr kumimoji="1" lang="uk-UA" sz="1200" b="1" dirty="0" smtClean="0">
                <a:solidFill>
                  <a:srgbClr val="0000FF"/>
                </a:solidFill>
                <a:latin typeface="Century Gothic" pitchFamily="34" charset="0"/>
              </a:rPr>
              <a:t>Дзержинської міської ради Донецької області</a:t>
            </a:r>
            <a:endParaRPr kumimoji="1" lang="ru-RU" sz="1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843677"/>
            <a:ext cx="7056784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uk-U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Чим </a:t>
            </a:r>
          </a:p>
          <a:p>
            <a:pPr lvl="0" algn="ctr"/>
            <a:r>
              <a:rPr lang="uk-UA" sz="8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славиться </a:t>
            </a:r>
          </a:p>
          <a:p>
            <a:pPr lvl="0" algn="ctr"/>
            <a:r>
              <a:rPr lang="uk-UA" sz="8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 рідний край?  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9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43608" y="1196752"/>
            <a:ext cx="705678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uk-U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Які професії цінуються на Донбасі?  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64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1196752"/>
            <a:ext cx="705678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uk-U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Ким </a:t>
            </a:r>
          </a:p>
          <a:p>
            <a:pPr lvl="0" algn="ctr"/>
            <a:r>
              <a:rPr lang="uk-U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працюють </a:t>
            </a:r>
          </a:p>
          <a:p>
            <a:pPr lvl="0" algn="ctr"/>
            <a:r>
              <a:rPr lang="uk-U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ваші батьки?  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64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11560" y="843677"/>
            <a:ext cx="7848872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uk-U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Якою професією ви хочете оволодіти, ким мрієте стати ?  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64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11560" y="1340768"/>
            <a:ext cx="784887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uk-U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 маєте намір залишитися в </a:t>
            </a:r>
            <a:r>
              <a:rPr lang="uk-UA" sz="8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м.Дзержинську</a:t>
            </a:r>
            <a:r>
              <a:rPr lang="uk-U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 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3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59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Евристична  бесіда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Погана та пташка,  якій своє гніздо не миле</dc:title>
  <dc:creator>Сова</dc:creator>
  <cp:lastModifiedBy>Сова</cp:lastModifiedBy>
  <cp:revision>7</cp:revision>
  <dcterms:created xsi:type="dcterms:W3CDTF">2011-11-20T18:00:18Z</dcterms:created>
  <dcterms:modified xsi:type="dcterms:W3CDTF">2011-11-23T11:34:09Z</dcterms:modified>
</cp:coreProperties>
</file>