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357563"/>
            <a:ext cx="6659563" cy="10795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563" y="4029075"/>
            <a:ext cx="6400800" cy="409575"/>
          </a:xfrm>
        </p:spPr>
        <p:txBody>
          <a:bodyPr/>
          <a:lstStyle>
            <a:lvl1pPr marL="0" indent="0">
              <a:buFontTx/>
              <a:buNone/>
              <a:defRPr sz="2000" b="1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141663"/>
            <a:ext cx="7772400" cy="11096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00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3075" y="2349500"/>
            <a:ext cx="1925638" cy="43195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2349500"/>
            <a:ext cx="5627687" cy="4319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57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6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0815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2997200"/>
            <a:ext cx="3744912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2997200"/>
            <a:ext cx="37465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16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4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1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5180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0191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2349500"/>
            <a:ext cx="7643813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997200"/>
            <a:ext cx="7643812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 txBox="1">
            <a:spLocks noGrp="1" noChangeArrowheads="1"/>
          </p:cNvSpPr>
          <p:nvPr>
            <p:ph type="subTitle" idx="1"/>
          </p:nvPr>
        </p:nvSpPr>
        <p:spPr>
          <a:xfrm>
            <a:off x="3851920" y="5373216"/>
            <a:ext cx="6400800" cy="8371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lnSpc>
                <a:spcPct val="75000"/>
              </a:lnSpc>
              <a:spcBef>
                <a:spcPct val="20000"/>
              </a:spcBef>
              <a:defRPr/>
            </a:pPr>
            <a:r>
              <a:rPr lang="uk-UA" sz="2400" b="1" kern="0" dirty="0" err="1" smtClean="0">
                <a:solidFill>
                  <a:schemeClr val="tx1"/>
                </a:solidFill>
                <a:latin typeface="Georgia" pitchFamily="18" charset="0"/>
              </a:rPr>
              <a:t>Ярмоленко</a:t>
            </a:r>
            <a:r>
              <a:rPr lang="uk-UA" sz="2400" b="1" kern="0" dirty="0" smtClean="0">
                <a:solidFill>
                  <a:schemeClr val="tx1"/>
                </a:solidFill>
                <a:latin typeface="Georgia" pitchFamily="18" charset="0"/>
              </a:rPr>
              <a:t> Інна </a:t>
            </a:r>
            <a:r>
              <a:rPr lang="uk-UA" sz="2400" b="1" kern="0" dirty="0" err="1" smtClean="0">
                <a:solidFill>
                  <a:schemeClr val="tx1"/>
                </a:solidFill>
                <a:latin typeface="Georgia" pitchFamily="18" charset="0"/>
              </a:rPr>
              <a:t>Вячеславівна</a:t>
            </a:r>
            <a:r>
              <a:rPr lang="uk-UA" sz="2400" b="1" kern="0" dirty="0" smtClean="0">
                <a:solidFill>
                  <a:schemeClr val="tx1"/>
                </a:solidFill>
                <a:latin typeface="Georgia" pitchFamily="18" charset="0"/>
              </a:rPr>
              <a:t>,</a:t>
            </a:r>
            <a:endParaRPr lang="ru-RU" sz="2400" b="1" kern="0" dirty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 algn="just">
              <a:lnSpc>
                <a:spcPct val="75000"/>
              </a:lnSpc>
              <a:spcBef>
                <a:spcPct val="20000"/>
              </a:spcBef>
              <a:defRPr/>
            </a:pPr>
            <a:r>
              <a:rPr lang="uk-UA" sz="1600" b="1" i="1" kern="0" dirty="0">
                <a:solidFill>
                  <a:schemeClr val="tx1"/>
                </a:solidFill>
                <a:latin typeface="Georgia" pitchFamily="18" charset="0"/>
              </a:rPr>
              <a:t>в</a:t>
            </a:r>
            <a:r>
              <a:rPr lang="uk-UA" sz="1600" b="1" i="1" kern="0" dirty="0" smtClean="0">
                <a:solidFill>
                  <a:schemeClr val="tx1"/>
                </a:solidFill>
                <a:latin typeface="Georgia" pitchFamily="18" charset="0"/>
              </a:rPr>
              <a:t>читель початкових класів, </a:t>
            </a:r>
          </a:p>
          <a:p>
            <a:pPr marL="342900" indent="-342900" algn="just">
              <a:lnSpc>
                <a:spcPct val="75000"/>
              </a:lnSpc>
              <a:spcBef>
                <a:spcPct val="20000"/>
              </a:spcBef>
              <a:defRPr/>
            </a:pPr>
            <a:r>
              <a:rPr lang="uk-UA" sz="1600" b="1" i="1" kern="0" dirty="0" smtClean="0">
                <a:solidFill>
                  <a:schemeClr val="tx1"/>
                </a:solidFill>
                <a:latin typeface="Georgia" pitchFamily="18" charset="0"/>
              </a:rPr>
              <a:t>спеціаліст І категорії</a:t>
            </a:r>
            <a:endParaRPr lang="ru-RU" sz="1600" b="1" i="1" kern="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24936" cy="244827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4800" b="1" cap="all" dirty="0" err="1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Бліц-турнір</a:t>
            </a:r>
            <a:endParaRPr lang="ru-RU" sz="4800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843808" y="55617"/>
            <a:ext cx="3801041" cy="7571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uk-UA" sz="1200" b="1" dirty="0" smtClean="0">
                <a:solidFill>
                  <a:srgbClr val="0000FF"/>
                </a:solidFill>
                <a:latin typeface="Century Gothic" pitchFamily="34" charset="0"/>
              </a:rPr>
              <a:t>Дзержинський міський відділ освіти</a:t>
            </a:r>
          </a:p>
          <a:p>
            <a:pPr algn="ctr">
              <a:lnSpc>
                <a:spcPct val="120000"/>
              </a:lnSpc>
            </a:pPr>
            <a:r>
              <a:rPr kumimoji="1" lang="uk-UA" sz="1200" b="1" dirty="0" smtClean="0">
                <a:solidFill>
                  <a:srgbClr val="0000FF"/>
                </a:solidFill>
                <a:latin typeface="Century Gothic" pitchFamily="34" charset="0"/>
              </a:rPr>
              <a:t>Загальноосвітня школа-інтернат І-ІІІ ступенів </a:t>
            </a:r>
          </a:p>
          <a:p>
            <a:pPr algn="ctr">
              <a:lnSpc>
                <a:spcPct val="120000"/>
              </a:lnSpc>
            </a:pPr>
            <a:r>
              <a:rPr kumimoji="1" lang="uk-UA" sz="1200" b="1" dirty="0" smtClean="0">
                <a:solidFill>
                  <a:srgbClr val="0000FF"/>
                </a:solidFill>
                <a:latin typeface="Century Gothic" pitchFamily="34" charset="0"/>
              </a:rPr>
              <a:t>Дзержинської міської ради Донецької області</a:t>
            </a:r>
            <a:endParaRPr kumimoji="1" lang="ru-RU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8000" b="1" i="1" dirty="0" err="1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000000"/>
                    </a:gs>
                    <a:gs pos="20000">
                      <a:srgbClr val="1C0040"/>
                    </a:gs>
                    <a:gs pos="9000">
                      <a:srgbClr val="000040"/>
                    </a:gs>
                    <a:gs pos="36000">
                      <a:srgbClr val="400040"/>
                    </a:gs>
                    <a:gs pos="80000">
                      <a:srgbClr val="8F0040"/>
                    </a:gs>
                    <a:gs pos="90000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latin typeface="Moonlight" pitchFamily="2" charset="0"/>
              </a:rPr>
              <a:t>Бліц-турнір</a:t>
            </a:r>
            <a:r>
              <a:rPr lang="uk-UA" sz="4000" b="1" i="1" dirty="0" smtClean="0">
                <a:solidFill>
                  <a:srgbClr val="6600FF"/>
                </a:solidFill>
                <a:latin typeface="Calibri" pitchFamily="34" charset="0"/>
              </a:rPr>
              <a:t> </a:t>
            </a:r>
            <a:endParaRPr lang="ru-RU" sz="4000" b="1" i="1" dirty="0">
              <a:solidFill>
                <a:srgbClr val="6600FF"/>
              </a:solidFill>
              <a:latin typeface="Calibri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06084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FF"/>
                </a:solidFill>
                <a:latin typeface="Calibri" pitchFamily="34" charset="0"/>
              </a:rPr>
              <a:t>рідний куточок, це той, де ти... </a:t>
            </a:r>
          </a:p>
          <a:p>
            <a:pPr>
              <a:lnSpc>
                <a:spcPct val="90000"/>
              </a:lnSpc>
            </a:pPr>
            <a:r>
              <a:rPr lang="uk-UA" sz="3600" b="1" i="1" dirty="0" smtClean="0">
                <a:solidFill>
                  <a:srgbClr val="FFFF00"/>
                </a:solidFill>
                <a:latin typeface="Calibri" pitchFamily="34" charset="0"/>
              </a:rPr>
              <a:t>народився</a:t>
            </a:r>
            <a:endParaRPr lang="uk-UA" sz="3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FF"/>
                </a:solidFill>
                <a:latin typeface="Calibri" pitchFamily="34" charset="0"/>
              </a:rPr>
              <a:t>жити на рідній землі — це велике...</a:t>
            </a:r>
            <a:r>
              <a:rPr lang="uk-UA" b="1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uk-UA" sz="3600" b="1" i="1" dirty="0" smtClean="0">
                <a:solidFill>
                  <a:srgbClr val="FFFF00"/>
                </a:solidFill>
                <a:latin typeface="Calibri" pitchFamily="34" charset="0"/>
              </a:rPr>
              <a:t>щастя</a:t>
            </a:r>
            <a:endParaRPr lang="uk-UA" sz="3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FF"/>
                </a:solidFill>
                <a:latin typeface="Calibri" pitchFamily="34" charset="0"/>
              </a:rPr>
              <a:t>Батьківщина — це... і... </a:t>
            </a:r>
          </a:p>
          <a:p>
            <a:pPr>
              <a:lnSpc>
                <a:spcPct val="90000"/>
              </a:lnSpc>
            </a:pPr>
            <a:r>
              <a:rPr lang="uk-UA" sz="3600" b="1" i="1" dirty="0" smtClean="0">
                <a:solidFill>
                  <a:srgbClr val="FFFF00"/>
                </a:solidFill>
                <a:latin typeface="Calibri" pitchFamily="34" charset="0"/>
              </a:rPr>
              <a:t>труд і свято</a:t>
            </a:r>
            <a:endParaRPr lang="uk-UA" sz="36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0000FF"/>
                </a:solidFill>
                <a:latin typeface="Calibri" pitchFamily="34" charset="0"/>
              </a:rPr>
              <a:t>Батьківщина — це... і... </a:t>
            </a:r>
          </a:p>
          <a:p>
            <a:pPr>
              <a:lnSpc>
                <a:spcPct val="90000"/>
              </a:lnSpc>
            </a:pPr>
            <a:r>
              <a:rPr lang="uk-UA" sz="3600" b="1" i="1" dirty="0" smtClean="0">
                <a:solidFill>
                  <a:srgbClr val="FFFF00"/>
                </a:solidFill>
                <a:latin typeface="Calibri" pitchFamily="34" charset="0"/>
              </a:rPr>
              <a:t>мама і тато</a:t>
            </a:r>
            <a:endParaRPr lang="uk-UA" sz="36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5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0">
  <a:themeElements>
    <a:clrScheme name="00001 3">
      <a:dk1>
        <a:srgbClr val="808080"/>
      </a:dk1>
      <a:lt1>
        <a:srgbClr val="FFFFFF"/>
      </a:lt1>
      <a:dk2>
        <a:srgbClr val="1C8952"/>
      </a:dk2>
      <a:lt2>
        <a:srgbClr val="FFFFFF"/>
      </a:lt2>
      <a:accent1>
        <a:srgbClr val="FF9933"/>
      </a:accent1>
      <a:accent2>
        <a:srgbClr val="008080"/>
      </a:accent2>
      <a:accent3>
        <a:srgbClr val="ABC4B3"/>
      </a:accent3>
      <a:accent4>
        <a:srgbClr val="DADADA"/>
      </a:accent4>
      <a:accent5>
        <a:srgbClr val="FFCAAD"/>
      </a:accent5>
      <a:accent6>
        <a:srgbClr val="007373"/>
      </a:accent6>
      <a:hlink>
        <a:srgbClr val="FFCC00"/>
      </a:hlink>
      <a:folHlink>
        <a:srgbClr val="00CC99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CC99"/>
        </a:accent1>
        <a:accent2>
          <a:srgbClr val="FF7C80"/>
        </a:accent2>
        <a:accent3>
          <a:srgbClr val="ABC4B3"/>
        </a:accent3>
        <a:accent4>
          <a:srgbClr val="DADADA"/>
        </a:accent4>
        <a:accent5>
          <a:srgbClr val="FFE2CA"/>
        </a:accent5>
        <a:accent6>
          <a:srgbClr val="E770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66FF33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5CE72D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008080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0073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18</TotalTime>
  <Words>63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Тема10</vt:lpstr>
      <vt:lpstr>Бліц-турнір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Погана та пташка,  якій своє гніздо не миле</dc:title>
  <dc:creator>Сова</dc:creator>
  <cp:lastModifiedBy>Сова</cp:lastModifiedBy>
  <cp:revision>6</cp:revision>
  <dcterms:created xsi:type="dcterms:W3CDTF">2011-11-20T18:00:18Z</dcterms:created>
  <dcterms:modified xsi:type="dcterms:W3CDTF">2011-11-23T20:11:40Z</dcterms:modified>
</cp:coreProperties>
</file>