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 txBox="1">
            <a:spLocks noGrp="1" noChangeArrowheads="1"/>
          </p:cNvSpPr>
          <p:nvPr>
            <p:ph type="subTitle" idx="1"/>
          </p:nvPr>
        </p:nvSpPr>
        <p:spPr>
          <a:xfrm>
            <a:off x="3347864" y="5373216"/>
            <a:ext cx="6400800" cy="83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2400" b="1" kern="0" dirty="0" err="1" smtClean="0">
                <a:solidFill>
                  <a:schemeClr val="bg1"/>
                </a:solidFill>
                <a:latin typeface="Georgia" pitchFamily="18" charset="0"/>
              </a:rPr>
              <a:t>Ярмоленко</a:t>
            </a:r>
            <a:r>
              <a:rPr lang="uk-UA" sz="2400" b="1" kern="0" dirty="0" smtClean="0">
                <a:solidFill>
                  <a:schemeClr val="bg1"/>
                </a:solidFill>
                <a:latin typeface="Georgia" pitchFamily="18" charset="0"/>
              </a:rPr>
              <a:t> Інна </a:t>
            </a:r>
            <a:r>
              <a:rPr lang="uk-UA" sz="2400" b="1" kern="0" dirty="0" err="1" smtClean="0">
                <a:solidFill>
                  <a:schemeClr val="bg1"/>
                </a:solidFill>
                <a:latin typeface="Georgia" pitchFamily="18" charset="0"/>
              </a:rPr>
              <a:t>Вячеславівна</a:t>
            </a:r>
            <a:r>
              <a:rPr lang="uk-UA" sz="2400" b="1" kern="0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endParaRPr lang="ru-RU" sz="2400" b="1" kern="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b="1" i="1" kern="0" dirty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uk-UA" sz="1600" b="1" i="1" kern="0" dirty="0" smtClean="0">
                <a:solidFill>
                  <a:schemeClr val="bg1"/>
                </a:solidFill>
                <a:latin typeface="Georgia" pitchFamily="18" charset="0"/>
              </a:rPr>
              <a:t>читель початкових класів,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b="1" i="1" kern="0" dirty="0" smtClean="0">
                <a:solidFill>
                  <a:schemeClr val="bg1"/>
                </a:solidFill>
                <a:latin typeface="Georgia" pitchFamily="18" charset="0"/>
              </a:rPr>
              <a:t>спеціаліст І категорії</a:t>
            </a:r>
            <a:endParaRPr lang="ru-RU" sz="1600" b="1" i="1" kern="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244827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Вступне слово вчителя</a:t>
            </a:r>
            <a:endParaRPr lang="ru-RU" sz="48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3808" y="55617"/>
            <a:ext cx="3801041" cy="7571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Дзержинський міський відділ освіти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Загальноосвітня школа-інтернат І-ІІІ ступенів 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Дзержинської міської ради Донецької області</a:t>
            </a:r>
            <a:endParaRPr kumimoji="1"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846040" cy="2628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1905"/>
            <a:ext cx="1933541" cy="1170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67" y="741003"/>
            <a:ext cx="2111406" cy="1727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10" y="2370245"/>
            <a:ext cx="1790045" cy="1830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43" y="2420252"/>
            <a:ext cx="1457444" cy="1730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885"/>
            <a:ext cx="1581150" cy="1809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87" y="276952"/>
            <a:ext cx="1167173" cy="1458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2" y="2707556"/>
            <a:ext cx="1597807" cy="2130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5" y="2707556"/>
            <a:ext cx="1808154" cy="1808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372111"/>
            <a:ext cx="336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 - Микита  Іванов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3865" y="5237057"/>
            <a:ext cx="2188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/>
              <a:t>в</a:t>
            </a:r>
            <a:r>
              <a:rPr lang="uk-UA" sz="2800" dirty="0" smtClean="0"/>
              <a:t> місті </a:t>
            </a:r>
          </a:p>
          <a:p>
            <a:pPr algn="ctr"/>
            <a:r>
              <a:rPr lang="uk-UA" sz="2800" dirty="0" smtClean="0"/>
              <a:t>Дзержинськ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6376" y="5237058"/>
            <a:ext cx="2052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Народився </a:t>
            </a:r>
          </a:p>
          <a:p>
            <a:pPr algn="ctr"/>
            <a:r>
              <a:rPr lang="uk-UA" sz="2800" dirty="0" smtClean="0"/>
              <a:t>в серпні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016" y="1945297"/>
            <a:ext cx="117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дідусь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175" y="4190635"/>
            <a:ext cx="88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тато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885991" y="451571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мама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0298" y="1623755"/>
            <a:ext cx="126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бабуся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87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846040" cy="2628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1905"/>
            <a:ext cx="1933541" cy="1170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67" y="741003"/>
            <a:ext cx="2111406" cy="1727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10" y="2370245"/>
            <a:ext cx="1790045" cy="1830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43" y="2420252"/>
            <a:ext cx="1457444" cy="1730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885"/>
            <a:ext cx="1581150" cy="1809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87" y="276952"/>
            <a:ext cx="1167173" cy="1458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2" y="2707556"/>
            <a:ext cx="1597807" cy="2130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5" y="2707556"/>
            <a:ext cx="1808154" cy="1808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372111"/>
            <a:ext cx="336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 - Микита  Іванов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3865" y="5237057"/>
            <a:ext cx="2188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/>
              <a:t>в</a:t>
            </a:r>
            <a:r>
              <a:rPr lang="uk-UA" sz="2800" dirty="0" smtClean="0"/>
              <a:t> місті </a:t>
            </a:r>
          </a:p>
          <a:p>
            <a:pPr algn="ctr"/>
            <a:r>
              <a:rPr lang="uk-UA" sz="2800" dirty="0" smtClean="0"/>
              <a:t>Дзержинськ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6376" y="5237058"/>
            <a:ext cx="2052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Народився </a:t>
            </a:r>
          </a:p>
          <a:p>
            <a:pPr algn="ctr"/>
            <a:r>
              <a:rPr lang="uk-UA" sz="2800" dirty="0" smtClean="0"/>
              <a:t>в серпні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016" y="1945297"/>
            <a:ext cx="117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дідусь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175" y="4190635"/>
            <a:ext cx="88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тато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885991" y="451571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мама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0298" y="1623755"/>
            <a:ext cx="126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бабуся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03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50000"/>
          <a:stretch/>
        </p:blipFill>
        <p:spPr>
          <a:xfrm>
            <a:off x="3707904" y="2204864"/>
            <a:ext cx="1747218" cy="17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23528" y="260648"/>
            <a:ext cx="4148134" cy="1880820"/>
            <a:chOff x="323528" y="260648"/>
            <a:chExt cx="4148134" cy="188082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50000"/>
            <a:stretch/>
          </p:blipFill>
          <p:spPr>
            <a:xfrm>
              <a:off x="323528" y="355434"/>
              <a:ext cx="1747218" cy="178603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6" t="2587" b="48971"/>
            <a:stretch/>
          </p:blipFill>
          <p:spPr>
            <a:xfrm>
              <a:off x="2708176" y="260648"/>
              <a:ext cx="1763486" cy="1730378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50000"/>
          <a:stretch/>
        </p:blipFill>
        <p:spPr>
          <a:xfrm>
            <a:off x="3707904" y="2204864"/>
            <a:ext cx="1747218" cy="1786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2606080" y="1311847"/>
            <a:ext cx="1717340" cy="1786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872662" y="3927742"/>
            <a:ext cx="1776423" cy="1801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467544" y="4828259"/>
            <a:ext cx="1717340" cy="1786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6" t="2587" b="48971"/>
          <a:stretch/>
        </p:blipFill>
        <p:spPr>
          <a:xfrm>
            <a:off x="5778489" y="446658"/>
            <a:ext cx="1763486" cy="1730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495604" y="2177036"/>
            <a:ext cx="1776423" cy="18010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2339752" y="3027225"/>
            <a:ext cx="1776423" cy="18010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3934305" y="342852"/>
            <a:ext cx="1776423" cy="18010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50000"/>
          <a:stretch/>
        </p:blipFill>
        <p:spPr>
          <a:xfrm>
            <a:off x="7231545" y="204992"/>
            <a:ext cx="1747218" cy="1786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6876256" y="1610323"/>
            <a:ext cx="1717340" cy="17860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6876256" y="2744507"/>
            <a:ext cx="1776423" cy="1801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5455122" y="1617833"/>
            <a:ext cx="1776423" cy="1801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6660232" y="4221088"/>
            <a:ext cx="1717340" cy="1786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6" t="2587" b="48971"/>
          <a:stretch/>
        </p:blipFill>
        <p:spPr>
          <a:xfrm>
            <a:off x="5908241" y="3990898"/>
            <a:ext cx="1763486" cy="17303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50000"/>
          <a:stretch/>
        </p:blipFill>
        <p:spPr>
          <a:xfrm>
            <a:off x="5516454" y="2981701"/>
            <a:ext cx="1747218" cy="1786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49580"/>
          <a:stretch/>
        </p:blipFill>
        <p:spPr>
          <a:xfrm>
            <a:off x="4613640" y="4747905"/>
            <a:ext cx="1776423" cy="1801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6" t="2587" b="48971"/>
          <a:stretch/>
        </p:blipFill>
        <p:spPr>
          <a:xfrm>
            <a:off x="3663035" y="3902546"/>
            <a:ext cx="1763486" cy="1730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50000"/>
          <a:stretch/>
        </p:blipFill>
        <p:spPr>
          <a:xfrm>
            <a:off x="2606080" y="4895035"/>
            <a:ext cx="1747218" cy="17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4566 -1.85185E-6 C -0.21111 -1.85185E-6 -0.29132 -0.04074 -0.29132 -0.07361 L -0.29132 -0.1469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2584"/>
            <a:ext cx="8784976" cy="6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55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Вступне слово вчителя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Погана та пташка,  якій своє гніздо не миле</dc:title>
  <dc:creator>Сова</dc:creator>
  <cp:lastModifiedBy>Сова</cp:lastModifiedBy>
  <cp:revision>12</cp:revision>
  <dcterms:created xsi:type="dcterms:W3CDTF">2011-11-20T18:00:18Z</dcterms:created>
  <dcterms:modified xsi:type="dcterms:W3CDTF">2011-11-22T17:07:02Z</dcterms:modified>
</cp:coreProperties>
</file>