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ша\Desktop\1_114646362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301208"/>
            <a:ext cx="7772400" cy="14700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Home Is My Castle.</a:t>
            </a:r>
            <a:endParaRPr lang="ru-RU" sz="6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75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таша\Desktop\1345290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004048" y="1340768"/>
            <a:ext cx="576064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35896" y="2276872"/>
            <a:ext cx="576064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86884" y="2276872"/>
            <a:ext cx="504056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7544" y="350100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01939" y="4005064"/>
            <a:ext cx="43204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8064" y="4221088"/>
            <a:ext cx="396044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635896" y="3933056"/>
            <a:ext cx="43204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717321" y="379957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93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Desktop\x_b049c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49694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Кто?           Кого? Кому?                      Чей?                         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31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632848" cy="70609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Познакомься с новыми словами.</a:t>
            </a:r>
            <a:endParaRPr lang="ru-RU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0"/>
            <a:ext cx="9073008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50" y="1299056"/>
            <a:ext cx="2097694" cy="15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1744"/>
            <a:ext cx="1584176" cy="200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48" y="1244288"/>
            <a:ext cx="1698699" cy="169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660" y="3861048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38" y="4040295"/>
            <a:ext cx="2327920" cy="174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16" y="1583521"/>
            <a:ext cx="2230083" cy="332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2834744"/>
            <a:ext cx="2016224" cy="52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armchair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834744"/>
            <a:ext cx="1800200" cy="52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bookcase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817311"/>
            <a:ext cx="1584176" cy="492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cupboard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5817311"/>
            <a:ext cx="2016224" cy="492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5381" y="5817310"/>
            <a:ext cx="1920045" cy="492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sofa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0048" y="2834744"/>
            <a:ext cx="1905334" cy="52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downstairs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21616" y="4913265"/>
            <a:ext cx="2230083" cy="459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upstairs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51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таша\Desktop\IMG_5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7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Cupboard</a:t>
            </a:r>
            <a:endParaRPr lang="ru-RU" sz="60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наташа\Desktop\8699470_1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663925" cy="46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43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</TotalTime>
  <Words>39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Мy Home Is My Castle.</vt:lpstr>
      <vt:lpstr>Презентация PowerPoint</vt:lpstr>
      <vt:lpstr>Презентация PowerPoint</vt:lpstr>
      <vt:lpstr>Познакомься с новыми словами.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6</cp:revision>
  <dcterms:created xsi:type="dcterms:W3CDTF">2014-11-18T19:26:03Z</dcterms:created>
  <dcterms:modified xsi:type="dcterms:W3CDTF">2014-11-18T20:42:20Z</dcterms:modified>
</cp:coreProperties>
</file>