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6" r:id="rId3"/>
    <p:sldId id="271" r:id="rId4"/>
    <p:sldId id="267" r:id="rId5"/>
    <p:sldId id="258" r:id="rId6"/>
    <p:sldId id="260" r:id="rId7"/>
    <p:sldId id="263" r:id="rId8"/>
    <p:sldId id="265" r:id="rId9"/>
    <p:sldId id="27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BB2B4-A3A4-4C61-949F-80DD17BAED7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124FF-8BAB-44C3-AA70-23C964AAF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24FF-8BAB-44C3-AA70-23C964AAF4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1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ша\Desktop\den_mat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104900"/>
            <a:ext cx="52959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620688"/>
            <a:ext cx="7772400" cy="3792810"/>
          </a:xfrm>
        </p:spPr>
        <p:txBody>
          <a:bodyPr/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angel’s name is Mother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моего ангела-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6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таша\Desktop\48526186_Glowing_Invitation_Gladiola_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450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8136904" cy="4702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Blessing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Счастье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There is no blessing (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Нет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счастья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quite so dear… (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столь дорогого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…)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as a mom like you (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как ты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мама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to love year after year.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(что бы любить тебя год за годом.)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25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ша\Desktop\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" y="2282"/>
            <a:ext cx="9180553" cy="68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167983"/>
            <a:ext cx="6264696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“Mummy”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I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love my dear mummy,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I love her very much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And do you love your mummy?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-Of, course, and very much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Я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люблю мою дорогую маму,</a:t>
            </a:r>
            <a: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Я люблю её очень сильно.</a:t>
            </a:r>
            <a: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 ты любишь свою маму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Конечно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очень сильно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89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ша\Desktop\flowers_546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7"/>
            <a:ext cx="9132566" cy="68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3448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The Best Mother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Mom is such a special word</a:t>
            </a:r>
            <a:b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The loveliest I’ve ever heard</a:t>
            </a:r>
            <a:b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These words to you, above all the rest,</a:t>
            </a:r>
            <a:b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Mom, you’re so special,</a:t>
            </a:r>
            <a:b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You are simply the best</a:t>
            </a:r>
            <a:r>
              <a:rPr lang="en-US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!</a:t>
            </a:r>
            <a:endParaRPr lang="ru-RU" sz="36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Мама — это особенное слово.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Самое любимое которое я когда-либо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слышал.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Мама такая особенная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Она просто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необыкновенная!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9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ша\Desktop\830850_8493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68"/>
            <a:ext cx="9144001" cy="69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340768"/>
            <a:ext cx="6048672" cy="503766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My 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Mother</a:t>
            </a:r>
            <a:endParaRPr lang="ru-RU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That is your mother,</a:t>
            </a:r>
            <a:b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I agree, she is fine.</a:t>
            </a:r>
            <a:b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You love your mother,</a:t>
            </a:r>
            <a:b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And I love mine!</a:t>
            </a:r>
            <a:b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Это твоя </a:t>
            </a:r>
            <a:r>
              <a:rPr lang="ru-RU" sz="2800" dirty="0" smtClean="0">
                <a:latin typeface="Times New Roman"/>
                <a:ea typeface="Times New Roman"/>
              </a:rPr>
              <a:t>мама,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Я согласен, она прекрасна.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Ты любишь свою маму,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А я люблю свою!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91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наташа\Desktop\79d6d4c5a0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7450" cy="68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76470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Once upon a memory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Someone wiped away a tear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Held me close and loved me,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Thank you, Mother dear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!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itchFamily="18" charset="-34"/>
            </a:endParaRP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Помню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однажды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Кто-то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смахнул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слезу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Обнял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меня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крепко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 любовью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,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Спасибо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дорогая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мама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87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наташа\Desktop\1302793962_1302720377_05596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9" y="0"/>
            <a:ext cx="9168139" cy="68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624736" cy="3888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Wishing You a Wonderful Day</a:t>
            </a:r>
            <a:endParaRPr lang="ru-RU" sz="2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Желаю тебе чудесного дня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Sending this, Mom,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Письмо это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мам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,)</a:t>
            </a:r>
            <a:br>
              <a:rPr lang="en-US" sz="2000" b="1" dirty="0">
                <a:latin typeface="Times New Roman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Especially to say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Специально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что бы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сказать,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b="1" dirty="0">
                <a:latin typeface="Times New Roman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Wishing you a happy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Желаю тебе счастья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sz="2000" b="1" dirty="0">
                <a:latin typeface="Times New Roman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And wonderful day...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 чудесного дня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sz="2000" b="1" dirty="0">
                <a:latin typeface="Times New Roman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And to tell you this day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И хочу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сказать тебе в этот день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sz="2000" b="1" dirty="0">
                <a:latin typeface="Times New Roman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Will always be one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Ты будешь всегда особенной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sz="2000" b="1" dirty="0">
                <a:latin typeface="Times New Roman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For remembering the many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памяти,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за многое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sz="2000" b="1" dirty="0">
                <a:latin typeface="Times New Roman"/>
                <a:ea typeface="Times New Roman"/>
                <a:cs typeface="Times New Roman"/>
              </a:rPr>
            </a:br>
            <a:r>
              <a:rPr lang="en-US" sz="20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Sweet things you have done!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орошее,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что ты сделала</a:t>
            </a: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!)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3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наташа\Desktop\975b08afe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3217"/>
            <a:ext cx="5742384" cy="339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Wonderful Mother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Замечательная мама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 heart of a home is a mother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Сердце дома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мама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Whose love is warm and true,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Чья любовь тепла и правдива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And home has always been "sweet home"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 дом был всегда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дорогим домом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With a wonderful mother like you!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(С такой замечательной мамой как ты!)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8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ша\Desktop\63319845_Bankobo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" y="0"/>
            <a:ext cx="9118884" cy="6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16" y="0"/>
            <a:ext cx="7067164" cy="45607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Wish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for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You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(Пожелание)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Just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one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little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wish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for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you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Mom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(Только одно маленькое пожелание тебе, мама)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But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it's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loving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and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happy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and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true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-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(Но оно с любовью, счастьем и правдиво -)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It's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a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wish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that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nicest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and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best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things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(Желаю что бы приятнейшие и лучшие события)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Will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always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keep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coming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to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you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!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(Всегда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были рядом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 тобой!)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08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наташа\Desktop\1316348096_w000019_nevseoboi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5" y="-99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5400600" cy="551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Sunshine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(Солнечный свет)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Mother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friend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so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(Моя мама, мой друг который так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дорог мне)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hroughout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life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you're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always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near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Всю жизнь ты рядом со мной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A tender smile to guide my way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Твоя нежная улыбка всегда со мной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You're the sunshine to light my day</a:t>
            </a:r>
            <a:r>
              <a:rPr lang="en-US" sz="24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Ты-солнечный свет,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освещающий мой день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 descr="C:\Users\наташа\Desktop\1316348096_w000019_nevseoboi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5" y="-135174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368882"/>
            <a:ext cx="5400600" cy="551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Sunshine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(Солнечный свет)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Mother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friend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so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(Моя мама, мой друг который так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дорог мне)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hroughout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life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you're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always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near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Всю жизнь ты рядом со мной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A tender smile to guide my way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Твоя нежная улыбка всегда со мной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You're the sunshine to light my day</a:t>
            </a:r>
            <a:r>
              <a:rPr lang="en-US" sz="24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Ты-солнечный свет,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освещающий мой день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 descr="C:\Users\наташа\Desktop\1316348096_w000019_nevseoboi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5" y="-140728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363328"/>
            <a:ext cx="5400600" cy="551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Sunshine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(Солнечный свет)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Mother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friend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so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(Моя мама, мой друг который так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дорог мне)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hroughout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life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you're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always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near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Всю жизнь ты рядом со мной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A tender smile to guide my way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Твоя нежная улыбка всегда со мной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You're the sunshine to light my day</a:t>
            </a:r>
            <a:r>
              <a:rPr lang="en-US" sz="2400" b="1" dirty="0">
                <a:solidFill>
                  <a:srgbClr val="9933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Ты-солнечный свет,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освещающий мой день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Picture 2" descr="C:\Users\наташа\Desktop\1316348096_w000019_nevseoboi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7" y="-99392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4" y="404664"/>
            <a:ext cx="5400600" cy="551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Sunshine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(Солнечный свет)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Mother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friend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so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(Моя мама, мой друг который так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дорог мне)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hroughout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life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you're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always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near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Всю жизнь ты рядом со мной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 tender smile to guide my way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Твоя нежная улыбка всегда со мной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b="1" dirty="0">
                <a:latin typeface="Times New Roman"/>
                <a:ea typeface="Times New Roman"/>
                <a:cs typeface="Times New Roman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You're the sunshine to light my day</a:t>
            </a:r>
            <a:r>
              <a:rPr lang="en-US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Ты-солнечный свет,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освещающий мой день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.)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2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167</TotalTime>
  <Words>223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My angel’s name is Mother Имя моего ангела- МАМА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angel’s name is Mother Имя моего ангела- МАМА</dc:title>
  <dc:creator>наташа</dc:creator>
  <cp:lastModifiedBy>наташа</cp:lastModifiedBy>
  <cp:revision>15</cp:revision>
  <dcterms:created xsi:type="dcterms:W3CDTF">2013-11-20T19:57:34Z</dcterms:created>
  <dcterms:modified xsi:type="dcterms:W3CDTF">2013-11-29T04:05:40Z</dcterms:modified>
</cp:coreProperties>
</file>