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86" r:id="rId2"/>
    <p:sldId id="284" r:id="rId3"/>
    <p:sldId id="297" r:id="rId4"/>
    <p:sldId id="287" r:id="rId5"/>
    <p:sldId id="256" r:id="rId6"/>
    <p:sldId id="262" r:id="rId7"/>
    <p:sldId id="261" r:id="rId8"/>
    <p:sldId id="260" r:id="rId9"/>
    <p:sldId id="266" r:id="rId10"/>
    <p:sldId id="265" r:id="rId11"/>
    <p:sldId id="267" r:id="rId12"/>
    <p:sldId id="269" r:id="rId13"/>
    <p:sldId id="270" r:id="rId14"/>
    <p:sldId id="290" r:id="rId15"/>
    <p:sldId id="292" r:id="rId16"/>
    <p:sldId id="273" r:id="rId17"/>
    <p:sldId id="274" r:id="rId18"/>
    <p:sldId id="277" r:id="rId19"/>
    <p:sldId id="278" r:id="rId20"/>
    <p:sldId id="279" r:id="rId21"/>
    <p:sldId id="280" r:id="rId22"/>
    <p:sldId id="281" r:id="rId23"/>
    <p:sldId id="282" r:id="rId24"/>
    <p:sldId id="293" r:id="rId25"/>
    <p:sldId id="295" r:id="rId26"/>
    <p:sldId id="296" r:id="rId27"/>
    <p:sldId id="299" r:id="rId28"/>
    <p:sldId id="30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B4692-E520-4FE7-A609-5B622D446E3D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9B1CE-BB09-4A4E-81E6-5DE55AC90C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9B1CE-BB09-4A4E-81E6-5DE55AC90C6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642918"/>
            <a:ext cx="850112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00042"/>
            <a:ext cx="7851648" cy="857256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six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214818"/>
            <a:ext cx="2416732" cy="214314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819521" cy="250033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9066"/>
            <a:ext cx="2808782" cy="249080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000108"/>
            <a:ext cx="2900079" cy="2571768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071546"/>
            <a:ext cx="2928958" cy="2597378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143380"/>
            <a:ext cx="2679911" cy="2376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142984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seven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928670"/>
            <a:ext cx="2416732" cy="2143140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2819521" cy="250033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2808782" cy="249080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7" y="1643050"/>
            <a:ext cx="2497290" cy="2214578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9485" y="4996238"/>
            <a:ext cx="2175059" cy="1928826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4089" y="4286256"/>
            <a:ext cx="2679911" cy="2376525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1" y="2928934"/>
            <a:ext cx="2428892" cy="2153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eight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000240"/>
            <a:ext cx="2774766" cy="2214578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2214578" cy="1963871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2808782" cy="249080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928670"/>
            <a:ext cx="2416733" cy="214314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929174"/>
            <a:ext cx="2175059" cy="1928826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60" y="3143248"/>
            <a:ext cx="2143140" cy="190052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071942"/>
            <a:ext cx="2428892" cy="2153923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2336175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78581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nine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071546"/>
            <a:ext cx="2336174" cy="2071702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3116"/>
            <a:ext cx="2428892" cy="2153923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143380"/>
            <a:ext cx="2808782" cy="249080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214290"/>
            <a:ext cx="2416733" cy="214314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929174"/>
            <a:ext cx="2175059" cy="1928826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14620"/>
            <a:ext cx="2143140" cy="190052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928934"/>
            <a:ext cx="2428892" cy="2153923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2336175" cy="2071702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429132"/>
            <a:ext cx="217505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071546"/>
            <a:ext cx="1928826" cy="1710469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857232"/>
            <a:ext cx="2000263" cy="1773818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57694"/>
            <a:ext cx="2255617" cy="2000264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267" y="642918"/>
            <a:ext cx="2416733" cy="2143140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929174"/>
            <a:ext cx="2175059" cy="1928826"/>
          </a:xfrm>
          <a:prstGeom prst="rect">
            <a:avLst/>
          </a:prstGeom>
          <a:noFill/>
        </p:spPr>
      </p:pic>
      <p:pic>
        <p:nvPicPr>
          <p:cNvPr id="9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60" y="3143248"/>
            <a:ext cx="2143140" cy="190052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2071702" cy="1837170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041" y="2428868"/>
            <a:ext cx="2013944" cy="1785950"/>
          </a:xfrm>
          <a:prstGeom prst="rect">
            <a:avLst/>
          </a:prstGeom>
          <a:noFill/>
        </p:spPr>
      </p:pic>
      <p:pic>
        <p:nvPicPr>
          <p:cNvPr id="12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71810"/>
            <a:ext cx="2175059" cy="1928826"/>
          </a:xfrm>
          <a:prstGeom prst="rect">
            <a:avLst/>
          </a:prstGeom>
          <a:noFill/>
        </p:spPr>
      </p:pic>
      <p:pic>
        <p:nvPicPr>
          <p:cNvPr id="13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714884"/>
            <a:ext cx="2175059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928694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86124"/>
            <a:ext cx="7854696" cy="16950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2786082" cy="2470676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857760"/>
            <a:ext cx="2336175" cy="2000240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642918"/>
            <a:ext cx="2786082" cy="297074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2428892" cy="2153923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85992"/>
            <a:ext cx="3071834" cy="24073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335396" y="3244334"/>
            <a:ext cx="15939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[w]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285860"/>
            <a:ext cx="14287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[m]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43702" y="1785927"/>
            <a:ext cx="15001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[</a:t>
            </a:r>
            <a:r>
              <a:rPr lang="en-US" sz="4400" b="1" dirty="0" err="1" smtClean="0">
                <a:solidFill>
                  <a:schemeClr val="bg1"/>
                </a:solidFill>
              </a:rPr>
              <a:t>ei</a:t>
            </a:r>
            <a:r>
              <a:rPr lang="en-US" sz="4400" b="1" dirty="0" smtClean="0">
                <a:solidFill>
                  <a:schemeClr val="bg1"/>
                </a:solidFill>
              </a:rPr>
              <a:t>]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00892" y="5072074"/>
            <a:ext cx="10001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[r]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214414" y="4357694"/>
            <a:ext cx="17145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400" b="1" dirty="0" smtClean="0">
              <a:solidFill>
                <a:schemeClr val="bg1"/>
              </a:solidFill>
            </a:endParaRPr>
          </a:p>
          <a:p>
            <a:endParaRPr lang="en-US" sz="4400" b="1" dirty="0" smtClean="0">
              <a:solidFill>
                <a:schemeClr val="bg1"/>
              </a:solidFill>
            </a:endParaRPr>
          </a:p>
          <a:p>
            <a:r>
              <a:rPr lang="en-US" sz="4400" b="1" dirty="0" smtClean="0">
                <a:solidFill>
                  <a:schemeClr val="bg1"/>
                </a:solidFill>
              </a:rPr>
              <a:t>[</a:t>
            </a:r>
            <a:r>
              <a:rPr lang="en-US" sz="4400" b="1" dirty="0" err="1" smtClean="0">
                <a:solidFill>
                  <a:schemeClr val="bg1"/>
                </a:solidFill>
              </a:rPr>
              <a:t>ai</a:t>
            </a:r>
            <a:r>
              <a:rPr lang="en-US" sz="4400" b="1" dirty="0" smtClean="0">
                <a:solidFill>
                  <a:schemeClr val="bg1"/>
                </a:solidFill>
              </a:rPr>
              <a:t>]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4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387324"/>
            <a:ext cx="2786082" cy="247067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4071934" y="52863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[h]</a:t>
            </a:r>
            <a:endParaRPr lang="ru-RU" sz="4400" b="1" dirty="0">
              <a:solidFill>
                <a:schemeClr val="bg1"/>
              </a:solidFill>
            </a:endParaRPr>
          </a:p>
        </p:txBody>
      </p:sp>
      <p:pic>
        <p:nvPicPr>
          <p:cNvPr id="1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7430"/>
            <a:ext cx="3071834" cy="240732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142976" y="3244334"/>
            <a:ext cx="3691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[k]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851648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Bear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215370" cy="516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Cat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571612"/>
            <a:ext cx="6644555" cy="459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537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Dog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Elephant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00240"/>
            <a:ext cx="613410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Пользователь\Pictures\Мобильные картинки - Скачать мобильные картинки бесплатно_files\a0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85728"/>
            <a:ext cx="2443177" cy="3028419"/>
          </a:xfrm>
          <a:prstGeom prst="rect">
            <a:avLst/>
          </a:prstGeom>
          <a:noFill/>
        </p:spPr>
      </p:pic>
      <p:pic>
        <p:nvPicPr>
          <p:cNvPr id="6" name="Picture 6" descr="C:\Users\Пользователь\Pictures\Мобильные картинки - Скачать мобильные картинки бесплатно_files\a07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85860"/>
            <a:ext cx="2221608" cy="3000396"/>
          </a:xfrm>
          <a:prstGeom prst="rect">
            <a:avLst/>
          </a:prstGeom>
          <a:noFill/>
        </p:spPr>
      </p:pic>
      <p:pic>
        <p:nvPicPr>
          <p:cNvPr id="7" name="Picture 5" descr="C:\Users\Пользователь\Pictures\Мобильные картинки - Скачать мобильные картинки бесплатно_files\a03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2357430"/>
            <a:ext cx="1928826" cy="2500330"/>
          </a:xfrm>
          <a:prstGeom prst="rect">
            <a:avLst/>
          </a:prstGeom>
          <a:noFill/>
        </p:spPr>
      </p:pic>
      <p:pic>
        <p:nvPicPr>
          <p:cNvPr id="8" name="Picture 3" descr="C:\Users\Пользователь\Pictures\Мобильные картинки - Скачать мобильные картинки бесплатно_files\a0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696270"/>
            <a:ext cx="2233625" cy="2804168"/>
          </a:xfrm>
          <a:prstGeom prst="rect">
            <a:avLst/>
          </a:prstGeom>
          <a:noFill/>
        </p:spPr>
      </p:pic>
      <p:pic>
        <p:nvPicPr>
          <p:cNvPr id="9" name="Picture 4" descr="C:\Users\Пользователь\Pictures\Мобильные картинки - Скачать мобильные картинки бесплатно_files\a030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428736"/>
            <a:ext cx="2431951" cy="2186000"/>
          </a:xfrm>
          <a:prstGeom prst="rect">
            <a:avLst/>
          </a:prstGeom>
          <a:noFill/>
        </p:spPr>
      </p:pic>
      <p:pic>
        <p:nvPicPr>
          <p:cNvPr id="10" name="Picture 3" descr="C:\Users\Пользователь\Pictures\Мобильные картинки - Скачать мобильные картинки бесплатно_files\a071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285992"/>
            <a:ext cx="2857520" cy="2511302"/>
          </a:xfrm>
          <a:prstGeom prst="rect">
            <a:avLst/>
          </a:prstGeom>
          <a:noFill/>
        </p:spPr>
      </p:pic>
      <p:pic>
        <p:nvPicPr>
          <p:cNvPr id="11" name="Picture 2" descr="C:\Users\Пользователь\Pictures\Мобильные картинки - Скачать мобильные картинки бесплатно_files\a070.gif"/>
          <p:cNvPicPr>
            <a:picLocks noChangeAspect="1" noChangeArrowheads="1" noCrop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357686" y="2000240"/>
            <a:ext cx="2961430" cy="2714644"/>
          </a:xfrm>
          <a:prstGeom prst="rect">
            <a:avLst/>
          </a:prstGeom>
          <a:noFill/>
        </p:spPr>
      </p:pic>
      <p:pic>
        <p:nvPicPr>
          <p:cNvPr id="12" name="Picture 5" descr="C:\Users\Пользователь\Pictures\Мобильные картинки - Скачать мобильные картинки бесплатно_files\a080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71736" y="1285860"/>
            <a:ext cx="3714776" cy="3217817"/>
          </a:xfrm>
          <a:prstGeom prst="rect">
            <a:avLst/>
          </a:prstGeom>
          <a:noFill/>
        </p:spPr>
      </p:pic>
      <p:pic>
        <p:nvPicPr>
          <p:cNvPr id="13" name="Picture 6" descr="C:\Users\Пользователь\Pictures\Мобильные картинки - Скачать мобильные картинки бесплатно_files\a076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14810" y="1285860"/>
            <a:ext cx="3071834" cy="260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Fox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928802"/>
            <a:ext cx="59245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Goose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286544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Frog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Pig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430" y="1142984"/>
            <a:ext cx="8184850" cy="532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42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</a:rPr>
              <a:t>Horse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Kangaroo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Pictures\kartinki24_kangaroo_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66850"/>
            <a:ext cx="6858048" cy="439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Mouse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Пользователь\Pictures\kartinki24_ru_animals_mouse_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736"/>
            <a:ext cx="6643734" cy="4982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14446"/>
          </a:xfrm>
        </p:spPr>
        <p:txBody>
          <a:bodyPr>
            <a:noAutofit/>
          </a:bodyPr>
          <a:lstStyle/>
          <a:p>
            <a:pPr algn="ctr"/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Pictures\72889377_91367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88" y="0"/>
            <a:ext cx="89868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3000396"/>
          </a:xfrm>
        </p:spPr>
        <p:txBody>
          <a:bodyPr>
            <a:noAutofit/>
          </a:bodyPr>
          <a:lstStyle/>
          <a:p>
            <a:pPr algn="ctr"/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2" name="Picture 2" descr="C:\Users\Пользователь\Pictures\balloonf11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1909774" cy="4092373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Pictures\balloonf10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1815121" cy="3691772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Pictures\balloonp07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500042"/>
            <a:ext cx="2143139" cy="350045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Pictures\balloonf1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071810"/>
            <a:ext cx="2009775" cy="3786190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Pictures\balloonf11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990850"/>
            <a:ext cx="2047875" cy="3867150"/>
          </a:xfrm>
          <a:prstGeom prst="rect">
            <a:avLst/>
          </a:prstGeom>
          <a:noFill/>
        </p:spPr>
      </p:pic>
      <p:pic>
        <p:nvPicPr>
          <p:cNvPr id="2055" name="Picture 7" descr="C:\Users\Пользователь\Pictures\balloonp015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2857499"/>
            <a:ext cx="2071701" cy="3429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85884"/>
          </a:xfrm>
        </p:spPr>
        <p:txBody>
          <a:bodyPr>
            <a:noAutofit/>
          </a:bodyPr>
          <a:lstStyle/>
          <a:p>
            <a:pPr algn="ctr"/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796769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What can you do</a:t>
            </a:r>
            <a:r>
              <a:rPr lang="ru-RU" sz="4000" b="1" dirty="0" smtClean="0"/>
              <a:t>?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endParaRPr lang="ru-RU" sz="4800" b="1" dirty="0" smtClean="0"/>
          </a:p>
          <a:p>
            <a:pPr>
              <a:buNone/>
            </a:pPr>
            <a:r>
              <a:rPr lang="en-US" sz="4800" b="1" dirty="0" smtClean="0"/>
              <a:t>I </a:t>
            </a:r>
            <a:r>
              <a:rPr lang="en-US" sz="4800" dirty="0" smtClean="0"/>
              <a:t>   </a:t>
            </a:r>
            <a:r>
              <a:rPr lang="ru-RU" sz="4800" dirty="0" smtClean="0"/>
              <a:t>     </a:t>
            </a:r>
            <a:r>
              <a:rPr lang="en-US" sz="7200" b="1" dirty="0" smtClean="0"/>
              <a:t>can</a:t>
            </a:r>
          </a:p>
          <a:p>
            <a:pPr>
              <a:buNone/>
            </a:pPr>
            <a:r>
              <a:rPr lang="en-US" sz="4800" b="1" dirty="0" smtClean="0"/>
              <a:t>     </a:t>
            </a:r>
          </a:p>
          <a:p>
            <a:pPr>
              <a:buNone/>
            </a:pPr>
            <a:endParaRPr lang="ru-RU" sz="48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-820763" y="4106855"/>
            <a:ext cx="550070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1429534" y="4072724"/>
            <a:ext cx="5499908" cy="70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1357298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10" descr="fisha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1428736"/>
            <a:ext cx="1536887" cy="1214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1" descr="AN08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3643314"/>
            <a:ext cx="141345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 descr="&amp;Scy;&amp;mcy;&amp;acy;&amp;jcy;&amp;lcy;&amp;icy;&amp;kcy;&amp;icy; &amp;Mcy;&amp;ucy;&amp;zcy;&amp;ycy;&amp;kcy;&amp;acy; &amp;icy; &amp;Tcy;&amp;acy;&amp;ncy;&amp;tscy;&amp;ycy;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285860"/>
            <a:ext cx="175675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frog2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3" y="2857497"/>
            <a:ext cx="16510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http://gsmnet.ru/anime/0003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61376" y="4500570"/>
            <a:ext cx="1582624" cy="1071570"/>
          </a:xfrm>
          <a:prstGeom prst="rect">
            <a:avLst/>
          </a:prstGeom>
          <a:noFill/>
        </p:spPr>
      </p:pic>
      <p:pic>
        <p:nvPicPr>
          <p:cNvPr id="1034" name="Picture 10" descr="http://gsmnet.ru/anime/08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1643050"/>
            <a:ext cx="1443048" cy="1143008"/>
          </a:xfrm>
          <a:prstGeom prst="rect">
            <a:avLst/>
          </a:prstGeom>
          <a:noFill/>
        </p:spPr>
      </p:pic>
      <p:pic>
        <p:nvPicPr>
          <p:cNvPr id="1036" name="Picture 12" descr="http://gsmnet.ru/anime/anime/0364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4929198"/>
            <a:ext cx="1928826" cy="1735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2"/>
            <a:ext cx="4000528" cy="35476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14290"/>
            <a:ext cx="7851648" cy="1285884"/>
          </a:xfrm>
        </p:spPr>
        <p:txBody>
          <a:bodyPr>
            <a:noAutofit/>
          </a:bodyPr>
          <a:lstStyle/>
          <a:p>
            <a:pPr algn="ctr"/>
            <a:r>
              <a:rPr lang="en-US" sz="8800" dirty="0" smtClean="0"/>
              <a:t>one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857628"/>
            <a:ext cx="7967690" cy="17526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500042"/>
            <a:ext cx="7643866" cy="1142984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/>
              <a:t>two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3807693" cy="3376633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71810"/>
            <a:ext cx="3807693" cy="35004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2643182"/>
            <a:ext cx="19288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    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000132"/>
          </a:xfrm>
        </p:spPr>
        <p:txBody>
          <a:bodyPr/>
          <a:lstStyle/>
          <a:p>
            <a:pPr algn="ctr"/>
            <a:r>
              <a:rPr lang="en-US" dirty="0" smtClean="0"/>
              <a:t>three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807693" cy="3376633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214686"/>
            <a:ext cx="3807693" cy="3376633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3643338" cy="337663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29322" y="2500306"/>
            <a:ext cx="1428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07154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four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3807693" cy="3090905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214686"/>
            <a:ext cx="3807693" cy="3376633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6307" y="714356"/>
            <a:ext cx="3807693" cy="3376633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481367"/>
            <a:ext cx="3807693" cy="337663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286512" y="4071942"/>
            <a:ext cx="1714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</a:t>
            </a:r>
          </a:p>
          <a:p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57357" y="3982998"/>
            <a:ext cx="1714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    </a:t>
            </a:r>
          </a:p>
          <a:p>
            <a:r>
              <a:rPr lang="en-US" sz="4400" b="1" dirty="0" smtClean="0">
                <a:solidFill>
                  <a:schemeClr val="bg1"/>
                </a:solidFill>
              </a:rPr>
              <a:t>     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928694"/>
          </a:xfrm>
        </p:spPr>
        <p:txBody>
          <a:bodyPr/>
          <a:lstStyle/>
          <a:p>
            <a:pPr algn="ctr"/>
            <a:r>
              <a:rPr lang="en-US" dirty="0" smtClean="0"/>
              <a:t>five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86124"/>
            <a:ext cx="7854696" cy="16950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2786082" cy="2470676"/>
          </a:xfrm>
          <a:prstGeom prst="rect">
            <a:avLst/>
          </a:prstGeom>
          <a:noFill/>
        </p:spPr>
      </p:pic>
      <p:pic>
        <p:nvPicPr>
          <p:cNvPr id="5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14818"/>
            <a:ext cx="2336175" cy="2071702"/>
          </a:xfrm>
          <a:prstGeom prst="rect">
            <a:avLst/>
          </a:prstGeom>
          <a:noFill/>
        </p:spPr>
      </p:pic>
      <p:pic>
        <p:nvPicPr>
          <p:cNvPr id="6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214422"/>
            <a:ext cx="2786082" cy="2470676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429132"/>
            <a:ext cx="2428892" cy="2153923"/>
          </a:xfrm>
          <a:prstGeom prst="rect">
            <a:avLst/>
          </a:prstGeom>
          <a:noFill/>
        </p:spPr>
      </p:pic>
      <p:pic>
        <p:nvPicPr>
          <p:cNvPr id="8" name="Picture 2" descr="C:\Users\Пользователь\Desktop\47607072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85992"/>
            <a:ext cx="2714644" cy="2407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509</TotalTime>
  <Words>59</Words>
  <PresentationFormat>Экран (4:3)</PresentationFormat>
  <Paragraphs>41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Поток</vt:lpstr>
      <vt:lpstr>Слайд 1</vt:lpstr>
      <vt:lpstr>Слайд 2</vt:lpstr>
      <vt:lpstr>Слайд 3</vt:lpstr>
      <vt:lpstr>What can you do?</vt:lpstr>
      <vt:lpstr>one</vt:lpstr>
      <vt:lpstr>two</vt:lpstr>
      <vt:lpstr>three</vt:lpstr>
      <vt:lpstr>four</vt:lpstr>
      <vt:lpstr>five</vt:lpstr>
      <vt:lpstr>six</vt:lpstr>
      <vt:lpstr>seven</vt:lpstr>
      <vt:lpstr>eight</vt:lpstr>
      <vt:lpstr>nine</vt:lpstr>
      <vt:lpstr>ten</vt:lpstr>
      <vt:lpstr>Слайд 15</vt:lpstr>
      <vt:lpstr>Bear</vt:lpstr>
      <vt:lpstr>Cat</vt:lpstr>
      <vt:lpstr>Dog</vt:lpstr>
      <vt:lpstr>Elephant</vt:lpstr>
      <vt:lpstr>Fox</vt:lpstr>
      <vt:lpstr>Goose</vt:lpstr>
      <vt:lpstr>Frog</vt:lpstr>
      <vt:lpstr>Pig</vt:lpstr>
      <vt:lpstr>Horse</vt:lpstr>
      <vt:lpstr>Kangaroo</vt:lpstr>
      <vt:lpstr>Mouse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57</cp:revision>
  <dcterms:created xsi:type="dcterms:W3CDTF">2015-03-14T14:48:51Z</dcterms:created>
  <dcterms:modified xsi:type="dcterms:W3CDTF">2015-03-18T19:47:24Z</dcterms:modified>
</cp:coreProperties>
</file>