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4" r:id="rId6"/>
    <p:sldId id="264" r:id="rId7"/>
    <p:sldId id="265" r:id="rId8"/>
    <p:sldId id="273" r:id="rId9"/>
    <p:sldId id="266" r:id="rId10"/>
    <p:sldId id="267" r:id="rId11"/>
    <p:sldId id="272" r:id="rId12"/>
    <p:sldId id="278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7BC91-4C3F-43DB-A3EF-55ABA457A53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E85B-5CE1-4337-843B-ABB4DA885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3589" y="2551837"/>
            <a:ext cx="64168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 house.</a:t>
            </a:r>
            <a:b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Where is Chuckles?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78965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77091" y="325583"/>
            <a:ext cx="8229600" cy="11031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</a:rPr>
              <a:t>garden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8133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err="1" smtClean="0">
                <a:solidFill>
                  <a:srgbClr val="00B050"/>
                </a:solidFill>
              </a:rPr>
              <a:t>Физминутка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home\Desktop\уроки\прописи\17 окт\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77480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</a:rPr>
              <a:t>Where’s…?</a:t>
            </a:r>
          </a:p>
          <a:p>
            <a:pPr algn="ctr">
              <a:buNone/>
            </a:pPr>
            <a:endParaRPr lang="ru-RU" sz="11500" b="1" dirty="0" smtClean="0"/>
          </a:p>
          <a:p>
            <a:pPr algn="ctr">
              <a:buNone/>
            </a:pPr>
            <a:r>
              <a:rPr lang="ru-RU" sz="11500" b="1" dirty="0" smtClean="0"/>
              <a:t>Где</a:t>
            </a:r>
            <a:r>
              <a:rPr lang="en-US" sz="11500" b="1" dirty="0" smtClean="0"/>
              <a:t>…</a:t>
            </a:r>
            <a:r>
              <a:rPr lang="ru-RU" sz="11500" b="1" dirty="0" smtClean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7030A0"/>
                </a:solidFill>
              </a:rPr>
              <a:t>Are you in the</a:t>
            </a:r>
            <a:r>
              <a:rPr lang="en-US" sz="9600" b="1" dirty="0" smtClean="0">
                <a:solidFill>
                  <a:srgbClr val="7030A0"/>
                </a:solidFill>
              </a:rPr>
              <a:t>…?</a:t>
            </a:r>
          </a:p>
          <a:p>
            <a:pPr algn="ctr">
              <a:buNone/>
            </a:pPr>
            <a:endParaRPr lang="ru-RU" sz="9600" b="1" dirty="0" smtClean="0"/>
          </a:p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       Ты в …?</a:t>
            </a:r>
            <a:r>
              <a:rPr lang="ru-RU" sz="9600" b="1" dirty="0" err="1" smtClean="0">
                <a:solidFill>
                  <a:schemeClr val="bg1"/>
                </a:solidFill>
              </a:rPr>
              <a:t>ы</a:t>
            </a:r>
            <a:r>
              <a:rPr lang="ru-RU" sz="9600" b="1" dirty="0" smtClean="0">
                <a:solidFill>
                  <a:schemeClr val="bg1"/>
                </a:solidFill>
              </a:rPr>
              <a:t> в …?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What is it?</a:t>
            </a:r>
            <a:endParaRPr lang="ru-RU" sz="7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4941168"/>
            <a:ext cx="3729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It  is  a   …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869160"/>
            <a:ext cx="21082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hair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1660" t="38188" r="32567" b="29328"/>
          <a:stretch>
            <a:fillRect/>
          </a:stretch>
        </p:blipFill>
        <p:spPr bwMode="auto">
          <a:xfrm>
            <a:off x="3203848" y="1556792"/>
            <a:ext cx="3096344" cy="35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What is it?</a:t>
            </a:r>
            <a:endParaRPr lang="ru-RU" sz="7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4941168"/>
            <a:ext cx="3729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It  is  a   …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869160"/>
            <a:ext cx="21697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table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75735" t="27851" r="4342" b="44095"/>
          <a:stretch>
            <a:fillRect/>
          </a:stretch>
        </p:blipFill>
        <p:spPr bwMode="auto">
          <a:xfrm>
            <a:off x="1907705" y="1412775"/>
            <a:ext cx="4339428" cy="343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What is it?</a:t>
            </a:r>
            <a:endParaRPr lang="ru-RU" sz="7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5013176"/>
            <a:ext cx="3729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>
                <a:latin typeface="+mj-lt"/>
                <a:ea typeface="+mj-ea"/>
                <a:cs typeface="+mj-cs"/>
              </a:rPr>
              <a:t>It  is  a   …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4941168"/>
            <a:ext cx="172034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bed</a:t>
            </a:r>
            <a:endParaRPr lang="ru-RU" sz="7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home\Desktop\всё с рабочего стола\всё подряд\все и УЧЁБА\картинки\1220467234_skazka-rjadom-19.jpg"/>
          <p:cNvPicPr>
            <a:picLocks noChangeAspect="1" noChangeArrowheads="1"/>
          </p:cNvPicPr>
          <p:nvPr/>
        </p:nvPicPr>
        <p:blipFill>
          <a:blip r:embed="rId2" cstate="print"/>
          <a:srcRect l="16925" t="34250" r="20469" b="15350"/>
          <a:stretch>
            <a:fillRect/>
          </a:stretch>
        </p:blipFill>
        <p:spPr bwMode="auto">
          <a:xfrm>
            <a:off x="1763689" y="1366583"/>
            <a:ext cx="6039670" cy="3646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err="1" smtClean="0">
                <a:solidFill>
                  <a:srgbClr val="00B050"/>
                </a:solidFill>
              </a:rPr>
              <a:t>Физминутка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home\Desktop\уроки\прописи\17 окт\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888432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01317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</a:rPr>
              <a:t>     для глаз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6262" y="350889"/>
            <a:ext cx="5097162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house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0980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471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</a:rPr>
              <a:t>bedroom</a:t>
            </a:r>
            <a:endParaRPr lang="ru-RU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всё с рабочего стола\всё подряд\все и УЧЁБА\картинки\28066 2dxcq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99" y="1268760"/>
            <a:ext cx="88474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85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81354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kitchen</a:t>
            </a:r>
            <a:endParaRPr kumimoji="0" lang="ru-RU" sz="8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56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What is it?</vt:lpstr>
      <vt:lpstr>What is it?</vt:lpstr>
      <vt:lpstr>What is it?</vt:lpstr>
      <vt:lpstr>Слайд 5</vt:lpstr>
      <vt:lpstr>house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19</cp:revision>
  <dcterms:created xsi:type="dcterms:W3CDTF">2015-12-06T19:38:48Z</dcterms:created>
  <dcterms:modified xsi:type="dcterms:W3CDTF">2015-12-06T20:56:39Z</dcterms:modified>
</cp:coreProperties>
</file>