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7DCE-1EB9-4D2E-A030-181069E505F1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6BA7-7CDB-4C5C-9303-CBD61510B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5441818_large_3779070_u10244_5061_41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692696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Предметно-развивающая среда в группе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ctor spring illustration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При проектировании предметно-развивающей среды следует помнить, что «застывшая»  предметная среда не сможет выполнять своей развивающей функции в силу того, что перестаёт побуждать фантазию ребёнка.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429000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Вывод:</a:t>
            </a:r>
            <a:r>
              <a:rPr lang="ru-RU" sz="3200" dirty="0" smtClean="0">
                <a:solidFill>
                  <a:srgbClr val="003300"/>
                </a:solidFill>
                <a:latin typeface="Monotype Corsiva" pitchFamily="66" charset="0"/>
              </a:rPr>
              <a:t> развивающая предметно-</a:t>
            </a:r>
          </a:p>
          <a:p>
            <a:r>
              <a:rPr lang="ru-RU" sz="3200" dirty="0" smtClean="0">
                <a:solidFill>
                  <a:srgbClr val="003300"/>
                </a:solidFill>
                <a:latin typeface="Monotype Corsiva" pitchFamily="66" charset="0"/>
              </a:rPr>
              <a:t>             пространственная среда – </a:t>
            </a:r>
          </a:p>
          <a:p>
            <a:r>
              <a:rPr lang="ru-RU" sz="3200" dirty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Monotype Corsiva" pitchFamily="66" charset="0"/>
              </a:rPr>
              <a:t>            динамичное пространство,</a:t>
            </a:r>
          </a:p>
          <a:p>
            <a:r>
              <a:rPr lang="ru-RU" sz="3200" dirty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Monotype Corsiva" pitchFamily="66" charset="0"/>
              </a:rPr>
              <a:t>            подвижное и легко изменяемое!</a:t>
            </a:r>
            <a:endParaRPr lang="ru-RU" sz="3200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ector spring illustration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0649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Современное понимание развивающей предметно-пространственной среды включает в себя обеспечение: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2492896"/>
            <a:ext cx="6372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>
                <a:solidFill>
                  <a:srgbClr val="003300"/>
                </a:solidFill>
                <a:latin typeface="Monotype Corsiva" pitchFamily="66" charset="0"/>
              </a:rPr>
              <a:t>а</a:t>
            </a: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ктивной жизнедеятельности ребёнка,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rgbClr val="003300"/>
              </a:solidFill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становления его субъектной позиции,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rgbClr val="003300"/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-развития творческих проявлений всеми доступными, побуждающими к самовыражению средствами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ctor spring illustration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Развивающая предметно-пространственная среда дошкольной организации должна быть: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484784"/>
            <a:ext cx="69482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-</a:t>
            </a:r>
            <a:r>
              <a:rPr lang="ru-RU" sz="3200" b="1" dirty="0" err="1" smtClean="0">
                <a:solidFill>
                  <a:srgbClr val="003300"/>
                </a:solidFill>
                <a:latin typeface="Monotype Corsiva" pitchFamily="66" charset="0"/>
              </a:rPr>
              <a:t>содержательно-насыщенной,развивающей</a:t>
            </a: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- трансформируемой;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- полифункциональной;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- вариативной;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- доступной,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- безопасной;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- </a:t>
            </a:r>
            <a:r>
              <a:rPr lang="ru-RU" sz="3200" b="1" dirty="0" err="1" smtClean="0">
                <a:solidFill>
                  <a:srgbClr val="003300"/>
                </a:solidFill>
                <a:latin typeface="Monotype Corsiva" pitchFamily="66" charset="0"/>
              </a:rPr>
              <a:t>здоровьесберегающей</a:t>
            </a: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003300"/>
                </a:solidFill>
                <a:latin typeface="Monotype Corsiva" pitchFamily="66" charset="0"/>
              </a:rPr>
              <a:t>- эстетически-привлекательной.</a:t>
            </a:r>
            <a:endParaRPr lang="ru-RU" sz="32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ctor spring illustration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740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Предметно – развивающая среда должна быть насыщенной, пригодной для совместной деятельности взрослого и ребёнка и самостоятельной деятельности детей, отвечающей потребностям детского возраста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988840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Оборудование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– безопасным,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здоровьесберегающим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, эстетически-привлекательным и развивающим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3645024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Мебель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– должна соответствовать росту и возрасту детей.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4869160"/>
            <a:ext cx="615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Игрушки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– обеспечивать максимальный для данного возраста развивающий эффект.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DSC00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2592287" cy="2363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ector spring illustration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31840" y="2132856"/>
            <a:ext cx="601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Предметно-развивающая среда должна обеспечивать доступ к объектам природного характера; побуждать к наблюдениям на участке детского сада за ростом растений, участию в элементарном труде, проведению опытов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20141121_174308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88640"/>
            <a:ext cx="2747797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41121_174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196752"/>
            <a:ext cx="1800200" cy="2400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41121_1743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149080"/>
            <a:ext cx="1800200" cy="2400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130326_1053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7" y="4437112"/>
            <a:ext cx="2808312" cy="2106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130417_1028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3694" y="188640"/>
            <a:ext cx="2580794" cy="1935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20130430_1037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6704" y="4509120"/>
            <a:ext cx="2699792" cy="2024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ctor spring illustration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80112" y="548680"/>
            <a:ext cx="30963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Развивающая предметно-пространственная среда должна организовываться как культурное пространство, которое оказывает воспитывающее влияние на детей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20141121_174242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216024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41121_174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581128"/>
            <a:ext cx="2603781" cy="1952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20141121_1746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6344" y="242646"/>
            <a:ext cx="2555776" cy="19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20141121_1747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420888"/>
            <a:ext cx="2664296" cy="1890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20141121_1747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717032"/>
            <a:ext cx="2103190" cy="2804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ctor spring illustration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Пространство группы следует организовывать в виде хорошо разграниченных зон («центры», «уголки») , оснащённых большим количеством развивающих   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материалов :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779912" y="1844824"/>
            <a:ext cx="432048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452320" y="1844824"/>
            <a:ext cx="432048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63688" y="3789040"/>
            <a:ext cx="432048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940152" y="3861048"/>
            <a:ext cx="432048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915816" y="2636912"/>
            <a:ext cx="201622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75856" y="27106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книги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7544" y="4509120"/>
            <a:ext cx="2880320" cy="18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486916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м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атериалы для творчества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88224" y="2636912"/>
            <a:ext cx="201622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32240" y="27089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игрушки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44008" y="4581128"/>
            <a:ext cx="2880320" cy="18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860032" y="486916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р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азвивающее оборудование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ector spring illustration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В качестве центров развития могут выступать: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20141121_174308(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2784308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41121_174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645024"/>
            <a:ext cx="2496278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20141121_174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052736"/>
            <a:ext cx="172819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20141121_1747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3356992"/>
            <a:ext cx="1584176" cy="2112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0" y="3431902"/>
            <a:ext cx="169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игровые уголки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5445224"/>
            <a:ext cx="190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у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голок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ряжения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544522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к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нижный уголок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3645024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уголок природы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Vector spring illustration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20141121_174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1674186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79712" y="33265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у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голки для сюжетно-ролевых игр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IMG_2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340768"/>
            <a:ext cx="2592288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141024_1733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653136"/>
            <a:ext cx="2603781" cy="1952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347864" y="472514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зона для настольно-печатных игр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20141121_1748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509120"/>
            <a:ext cx="1545636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262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Ралия</cp:lastModifiedBy>
  <cp:revision>26</cp:revision>
  <dcterms:created xsi:type="dcterms:W3CDTF">2014-11-23T13:09:22Z</dcterms:created>
  <dcterms:modified xsi:type="dcterms:W3CDTF">2016-01-11T17:51:17Z</dcterms:modified>
</cp:coreProperties>
</file>