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816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  <a:alpha val="47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c3.yoyo.com/images/products/p/ed/ed-088_2z.jp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285728"/>
            <a:ext cx="857256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000100" y="285728"/>
            <a:ext cx="711637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№32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Росинка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г.Павлово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endParaRPr lang="ru-RU" sz="20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ПЕДАГОГИЧЕСКИЙ ПРОЕКТ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Эпоха динозавров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786049" y="457200"/>
            <a:ext cx="6538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4282" y="4286256"/>
            <a:ext cx="8786874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познавательно - исследовательский.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старшего дошкольного возраста, их родители, педагоги группы.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недели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Наставник проекта: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Воспитатель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МБДОУ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№32 «Росинка» г.Павлово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квалификационной категории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Ломакина Елена Валерьевна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г.Павлово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488" algn="l"/>
                <a:tab pos="63912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2015г.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85728"/>
          <a:ext cx="8643999" cy="29443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28694"/>
                <a:gridCol w="2000264"/>
                <a:gridCol w="2500330"/>
                <a:gridCol w="3214711"/>
              </a:tblGrid>
              <a:tr h="399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воспитанников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взрослых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</a:tr>
              <a:tr h="1958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/>
                          <a:ea typeface="Times New Roman"/>
                          <a:cs typeface="Times New Roman"/>
                        </a:rPr>
                        <a:t>2 неделя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поисковую деятельность. Способствовать расширению кругозора детей, развитию познавательного интереса.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Воспитывать у детей эмоциональное восприятие, учить передавать свои впечатления в продуктивной деятельности.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Формировать  информационные умения и навыки, выявлять проблему, самостоятельно искать нужное решение и анализировать полученные результаты.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Чтение и просмотры видеофильмов и мультфильмов по теме.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Продуктивная деятельность: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Раскрашивание «Динозавры»;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Аппликация;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"/>
                      </a:pPr>
                      <a:r>
                        <a:rPr lang="ru-RU" sz="1000">
                          <a:latin typeface="Times New Roman"/>
                          <a:ea typeface="Times New Roman"/>
                        </a:rPr>
                        <a:t>Лепка.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Коммуникативная деятельность – описательный рассказ о динозаврах.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Times New Roman"/>
                          <a:cs typeface="Times New Roman"/>
                        </a:rPr>
                        <a:t>Поиск самых интересных фактов о динозаврах, создание презентации.</a:t>
                      </a:r>
                      <a:endParaRPr lang="ru-RU" sz="1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Показ мультфильмов и презентаций по теме. Организация выставки книг о динозаврах.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Сбор фото, картинок, иллюстраций для тематического альбома. 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Times New Roman"/>
                          <a:cs typeface="Times New Roman"/>
                        </a:rPr>
                        <a:t>Помощь в создании презентации, выбора картинок для презентации.</a:t>
                      </a:r>
                      <a:endParaRPr lang="ru-RU" sz="1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357562"/>
            <a:ext cx="2500330" cy="3333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214686"/>
            <a:ext cx="285752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000240"/>
            <a:ext cx="2775602" cy="2263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 l="2440" b="11376"/>
          <a:stretch>
            <a:fillRect/>
          </a:stretch>
        </p:blipFill>
        <p:spPr bwMode="auto">
          <a:xfrm>
            <a:off x="5857884" y="4357694"/>
            <a:ext cx="3023991" cy="2269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5357826"/>
            <a:ext cx="1855769" cy="1296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285728"/>
          <a:ext cx="8643999" cy="203307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28694"/>
                <a:gridCol w="2000264"/>
                <a:gridCol w="2500330"/>
                <a:gridCol w="3214711"/>
              </a:tblGrid>
              <a:tr h="386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воспитанников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взрослых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</a:tr>
              <a:tr h="1542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неделя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Формировать умения у детей высказывать предположения и делать простейшие выводы, излагать свои мысли понятно для окружающих.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Предоставить детям возможность обмениваться информацией, передавать и представлять результаты поиска информации.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описательных рассказов по теме.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тематического альбома.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макета.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мультимедийной презентации.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Обработка и оформление материалов исследования: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Организация и помощь в оформлении тематического альбома.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Помощь в оформлении макета.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Помощь в создании и оформлении </a:t>
                      </a:r>
                      <a:r>
                        <a:rPr lang="ru-RU" sz="10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мультимедийной</a:t>
                      </a:r>
                      <a:r>
                        <a:rPr lang="ru-RU" sz="1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презентации.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571744"/>
            <a:ext cx="41486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571744"/>
            <a:ext cx="362101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lowers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42908" y="5072050"/>
            <a:ext cx="1785950" cy="17859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64210"/>
            <a:ext cx="4071939" cy="3638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44463"/>
            <a:ext cx="4784727" cy="3588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786190"/>
            <a:ext cx="3857652" cy="2841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132" y="285728"/>
            <a:ext cx="2714644" cy="2889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499484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364" y="2071678"/>
            <a:ext cx="371475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142852"/>
            <a:ext cx="6203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 этап – Заключительный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928670"/>
            <a:ext cx="76438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Презентация продуктов проектной деятельности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736"/>
            <a:ext cx="4714908" cy="24837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357562"/>
            <a:ext cx="2214578" cy="31596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3290574"/>
            <a:ext cx="2212959" cy="32505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92D05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857628"/>
            <a:ext cx="3071834" cy="2779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143512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70C0"/>
                </a:solidFill>
                <a:latin typeface="Monotype Corsiva" pitchFamily="66" charset="0"/>
              </a:rPr>
              <a:t>СПАСИБО ЗА ВНИМАНИЕ!</a:t>
            </a:r>
            <a:endParaRPr lang="ru-RU" sz="5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6215090" cy="46613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703964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68478">
            <a:off x="957744" y="3964512"/>
            <a:ext cx="1558795" cy="15328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00438"/>
            <a:ext cx="4094151" cy="307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51629"/>
            <a:ext cx="4357718" cy="3044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285720" y="214290"/>
            <a:ext cx="86439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инозавры – актуальная тема не только для ученых, но и для обывателей. Палеонтологи уже давно спорят о том, когда они жили и когда они вымерли. Особенно, эта тематика интересует наших маленьких людей – деток. Когда жили динозавры — вопрос, который часто задают дети. А ведь им нужно постараться дать максимально правдивую информацию.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2357430"/>
            <a:ext cx="4756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Зачем? Как? Почему?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28860" y="0"/>
            <a:ext cx="3857652" cy="185738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428728" y="1428736"/>
            <a:ext cx="6000792" cy="1857388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Изучение жизни динозавров на Земле</a:t>
            </a:r>
            <a:endParaRPr lang="ru-RU" sz="3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357562"/>
            <a:ext cx="4381514" cy="327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429132"/>
            <a:ext cx="3387664" cy="215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953121" y="4786322"/>
            <a:ext cx="3190879" cy="1775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28596" y="142852"/>
            <a:ext cx="8358246" cy="5495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Задачи педагога в процессе исследования: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 развитию творческой исследовательской активности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Содействовать  формированию у детей научной картины мира.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основные компоненты познавательной деятельности и познавательной сферы (мышления, внимания, памяти, воображения).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умения у детей высказывать предположения и делать простейшие выводы, излагать свои мысли понятно для окружающих.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 информационные умения и навыки, выявлять проблему, самостоятельно искать нужное решение и анализировать полученные результаты.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 инициативу в организации и планировании совместных познавательных действий  со сверстниками в ходе работы над проектом.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Предоставить детям возможность обмениваться информацией, передавать и представлять результаты поиска информации.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детского творчества.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6192e10da101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38" y="4463684"/>
            <a:ext cx="3500462" cy="2394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214546" y="0"/>
            <a:ext cx="44389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- Выбор темы</a:t>
            </a:r>
            <a:endParaRPr kumimoji="0" lang="ru-RU" sz="36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429000"/>
            <a:ext cx="4070347" cy="305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71472" y="857232"/>
            <a:ext cx="78581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Когда - то жил он на Земле,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Но это было так давно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Теперь - музейный экспонат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Еще - снимается в кино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Он стал игрушкой для детей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Звездой экранов и картин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Он большой и тяжелый,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Длинный ужасно, но очень веселый.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0"/>
            <a:ext cx="80019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Постановка цели,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проектирование собственной деятельности по проекту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915816" y="5517232"/>
            <a:ext cx="3168352" cy="50405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ЛАДОШКА - ПОМОЩНИЦА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071546"/>
            <a:ext cx="4641851" cy="3804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429132"/>
            <a:ext cx="2633208" cy="2168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406.jpe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188" y="4738688"/>
            <a:ext cx="1928812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 l="11272" t="6659" r="18415" b="18006"/>
          <a:stretch>
            <a:fillRect/>
          </a:stretch>
        </p:blipFill>
        <p:spPr bwMode="auto">
          <a:xfrm>
            <a:off x="3357554" y="214290"/>
            <a:ext cx="2286016" cy="183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Выноска-облако 2"/>
          <p:cNvSpPr/>
          <p:nvPr/>
        </p:nvSpPr>
        <p:spPr>
          <a:xfrm>
            <a:off x="0" y="2928934"/>
            <a:ext cx="3286148" cy="2143140"/>
          </a:xfrm>
          <a:prstGeom prst="cloudCallout">
            <a:avLst>
              <a:gd name="adj1" fmla="val 53135"/>
              <a:gd name="adj2" fmla="val -9239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Узнать историю динозавров с помощью книги – энциклопедии.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2143108" y="4214818"/>
            <a:ext cx="4500594" cy="2143140"/>
          </a:xfrm>
          <a:prstGeom prst="cloudCallout">
            <a:avLst>
              <a:gd name="adj1" fmla="val 2627"/>
              <a:gd name="adj2" fmla="val -148396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Собрать фото, картинки с изображением динозавров, узнать названия каждого динозавра.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5857852" y="2786058"/>
            <a:ext cx="3071866" cy="2143140"/>
          </a:xfrm>
          <a:prstGeom prst="cloudCallout">
            <a:avLst>
              <a:gd name="adj1" fmla="val -58459"/>
              <a:gd name="adj2" fmla="val -83952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Слепить из пластилина динозавров для выставки.</a:t>
            </a:r>
          </a:p>
        </p:txBody>
      </p:sp>
      <p:pic>
        <p:nvPicPr>
          <p:cNvPr id="6" name="Рисунок 5" descr="8908647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0"/>
            <a:ext cx="2667007" cy="4572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ПЛАН ДЕЙСТВИЙ</a:t>
            </a:r>
            <a:endParaRPr lang="ru-RU" sz="24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7" y="642918"/>
          <a:ext cx="8501122" cy="5894068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33176"/>
                <a:gridCol w="2833973"/>
                <a:gridCol w="2833973"/>
              </a:tblGrid>
              <a:tr h="2092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команда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команда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команда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8" marR="40568" marT="0" marB="0"/>
                </a:tc>
              </a:tr>
              <a:tr h="5648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1.В библиотеке взять книгу – энциклопедию про динозавров.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2.Рассмотреть книги, обсуждение, чтение.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3.На основе полученной информации из книги про динозавров, составить свои рассказы – описания из 4-5 предложений (название, в какое время жил этот динозавр, краткое описание).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4.Выбор самых интересных сведений и фото про динозавров.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5.Составить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мультимедийную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 презентацию «Гиганты из прошлого».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6.Презентация фильма перед другими командами.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1.В сети интернет, с помощью родителей,  найти различные фото, картинки с изображением динозавров, с их названиями.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2.Распечатать фото, картинки, с помощью родителей.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3.Про каждого динозавра, выбранного для альбома выяснить необходимую информацию (библиотека, интернет, книги, энциклопедии).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4.Формирование тематического альбома (оформление титульного листа, приклеивание картинок с изображением динозавров в альбом).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5.Представление альбома другим командам, с описательными рассказами – комментариями про каждого динозавра, изображенного в альбоме.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8" marR="4056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1.Рассмотреть изображения динозавров (части тела, особенности, виды динозавров и т.д.).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2.Подготовить макет  - подставку для выставки.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3.Собственно лепка динозавров.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4.Дать название своей поделке, сочинить небольшой рассказ про свою поделку.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5.Установить свои поделки на макет.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6.Представить другим командам макет «Пластилиновый динозавр», с описательным рассказом каждый про своего динозавра.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0568" marR="4056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00232" y="214290"/>
            <a:ext cx="5186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– Организация исследований</a:t>
            </a:r>
            <a:endParaRPr kumimoji="0" lang="ru-RU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857233"/>
          <a:ext cx="8643999" cy="244912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928694"/>
                <a:gridCol w="2000264"/>
                <a:gridCol w="2500330"/>
                <a:gridCol w="3214711"/>
              </a:tblGrid>
              <a:tr h="399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Цель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воспитанников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Деятельность взрослых</a:t>
                      </a:r>
                      <a:endParaRPr lang="ru-RU" sz="1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</a:tr>
              <a:tr h="19583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1 неделя</a:t>
                      </a:r>
                      <a:endParaRPr lang="ru-RU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Развивать у детей интерес к выбранной теме.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Ознакомить родителей с темой исследования.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Чтение, рассматривание книг, иллюстраций о динозаврах. 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Беседы по картинкам.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Подбор книг, энциклопедий, иллюстративного материала о динозаврах.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Подбор наглядно-дидактических пособий, демонстрационного материала для занятий, бесед.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Оформление стенгазеты в уголке для родителей.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192" marR="61192" marT="0" marB="0"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429000"/>
            <a:ext cx="3596757" cy="299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4580"/>
            <a:ext cx="214314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 w="101600" prst="riblet"/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3689328"/>
            <a:ext cx="2214578" cy="295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 w="101600" prst="riblet"/>
          </a:sp3d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3857628"/>
            <a:ext cx="2088354" cy="2784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ContrastingRightFacing"/>
            <a:lightRig rig="threePt" dir="t"/>
          </a:scene3d>
          <a:sp3d>
            <a:bevelT w="101600" prst="riblet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848</Words>
  <PresentationFormat>Экран (4:3)</PresentationFormat>
  <Paragraphs>117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14</cp:revision>
  <dcterms:modified xsi:type="dcterms:W3CDTF">2016-01-07T13:39:00Z</dcterms:modified>
</cp:coreProperties>
</file>