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80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4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5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0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3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4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7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6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4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0C7B-0708-4EE4-AF3E-C5151276BFDC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A779-4A39-4C2F-8E7B-B793393D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ru-RU" dirty="0" smtClean="0"/>
              <a:t>Откуда пришел хлеб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" y="1196752"/>
            <a:ext cx="7949683" cy="5184576"/>
          </a:xfrm>
        </p:spPr>
      </p:pic>
    </p:spTree>
    <p:extLst>
      <p:ext uri="{BB962C8B-B14F-4D97-AF65-F5344CB8AC3E}">
        <p14:creationId xmlns:p14="http://schemas.microsoft.com/office/powerpoint/2010/main" val="1840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r="2821"/>
          <a:stretch>
            <a:fillRect/>
          </a:stretch>
        </p:blipFill>
        <p:spPr>
          <a:xfrm>
            <a:off x="1043608" y="188640"/>
            <a:ext cx="6984776" cy="52385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367338"/>
            <a:ext cx="8496944" cy="1302022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Хлеб созрел,                                                           В степь выводят комбайнёры</a:t>
            </a:r>
          </a:p>
          <a:p>
            <a:r>
              <a:rPr lang="ru-RU" sz="2000" i="1" dirty="0" smtClean="0"/>
              <a:t>В полях моторы                                                   Полевые корабли. </a:t>
            </a:r>
          </a:p>
          <a:p>
            <a:r>
              <a:rPr lang="ru-RU" sz="2000" i="1" dirty="0" smtClean="0"/>
              <a:t>Песню жатвы завели.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2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91547" y="260648"/>
            <a:ext cx="7776864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6165304"/>
            <a:ext cx="7704856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Богатый  урожай хлеба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24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r="4802"/>
          <a:stretch>
            <a:fillRect/>
          </a:stretch>
        </p:blipFill>
        <p:spPr>
          <a:xfrm>
            <a:off x="947597" y="260648"/>
            <a:ext cx="7296811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137403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000" i="1" dirty="0" smtClean="0"/>
          </a:p>
          <a:p>
            <a:pPr algn="ctr"/>
            <a:r>
              <a:rPr lang="ru-RU" sz="2400" i="1" dirty="0" smtClean="0"/>
              <a:t>Слышен летом до заката                      И </a:t>
            </a:r>
            <a:r>
              <a:rPr lang="ru-RU" sz="2400" i="1" dirty="0"/>
              <a:t>везут на элеватор </a:t>
            </a:r>
          </a:p>
          <a:p>
            <a:pPr algn="ctr"/>
            <a:r>
              <a:rPr lang="ru-RU" sz="2400" i="1" dirty="0" smtClean="0"/>
              <a:t>Гул комбайнов у реки,                       Урожай грузовики</a:t>
            </a:r>
          </a:p>
          <a:p>
            <a:pPr algn="ctr"/>
            <a:r>
              <a:rPr lang="ru-RU" dirty="0" smtClean="0"/>
              <a:t>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2396"/>
          <a:stretch>
            <a:fillRect/>
          </a:stretch>
        </p:blipFill>
        <p:spPr>
          <a:xfrm>
            <a:off x="611560" y="188639"/>
            <a:ext cx="7560840" cy="54987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424936" cy="15121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это элеватор, или зернохранилище. Это настоящий комфортабельный дом для зерна, где поддерживается определённая температура, влажность, созданы другие необходимые условия.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09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1" r="2491"/>
          <a:stretch>
            <a:fillRect/>
          </a:stretch>
        </p:blipFill>
        <p:spPr>
          <a:xfrm>
            <a:off x="467544" y="260648"/>
            <a:ext cx="7704856" cy="57786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8568952" cy="864096"/>
          </a:xfrm>
        </p:spPr>
        <p:txBody>
          <a:bodyPr>
            <a:normAutofit fontScale="550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algn="ctr"/>
            <a:r>
              <a:rPr lang="ru-RU" sz="3200" dirty="0" smtClean="0"/>
              <a:t>Но сначала зерно надо немного просушить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22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Для </a:t>
            </a:r>
            <a:r>
              <a:rPr lang="ru-RU" sz="2200" dirty="0"/>
              <a:t>того, чтобы зерно стало хлебом, из него нужно сначала сделать муку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39575"/>
            <a:ext cx="4038600" cy="284721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789" y="2492896"/>
            <a:ext cx="4087048" cy="2736304"/>
          </a:xfrm>
        </p:spPr>
      </p:pic>
    </p:spTree>
    <p:extLst>
      <p:ext uri="{BB962C8B-B14F-4D97-AF65-F5344CB8AC3E}">
        <p14:creationId xmlns:p14="http://schemas.microsoft.com/office/powerpoint/2010/main" val="34346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381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 и мука ещё не хлеб. В неё нужно добавить воду, сахар, соль, дрожжи и другие продукты,  и </a:t>
            </a:r>
            <a:r>
              <a:rPr lang="ru-RU" sz="2000" dirty="0"/>
              <a:t>з</a:t>
            </a:r>
            <a:r>
              <a:rPr lang="ru-RU" sz="2000" dirty="0" smtClean="0"/>
              <a:t>амесить тесто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628800"/>
            <a:ext cx="4413731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28800"/>
            <a:ext cx="4506358" cy="3312368"/>
          </a:xfrm>
        </p:spPr>
      </p:pic>
    </p:spTree>
    <p:extLst>
      <p:ext uri="{BB962C8B-B14F-4D97-AF65-F5344CB8AC3E}">
        <p14:creationId xmlns:p14="http://schemas.microsoft.com/office/powerpoint/2010/main" val="38016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404664"/>
            <a:ext cx="7632848" cy="5724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733256"/>
            <a:ext cx="8424936" cy="864096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400" dirty="0" smtClean="0"/>
              <a:t>И ставят выпекать. Это современная печь.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63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5670"/>
          <a:stretch>
            <a:fillRect/>
          </a:stretch>
        </p:blipFill>
        <p:spPr>
          <a:xfrm>
            <a:off x="827584" y="332656"/>
            <a:ext cx="7344816" cy="55086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021288"/>
            <a:ext cx="8423920" cy="64705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Готовый хлеб выходит из печи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00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60648"/>
            <a:ext cx="7776864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6050434"/>
            <a:ext cx="5486400" cy="80486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Вот готовый хлеб привезли в магазин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98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88640"/>
            <a:ext cx="6336704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013176"/>
            <a:ext cx="7776864" cy="172819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Весна – горячее время для работников сельского хозяйства. Пришла пора сеять хлеб. Но сначала надо вспахать землю. На поле выезжают трактора, к которым прицеплены плуги. Они и вспашут, т. е. перекопают землю</a:t>
            </a:r>
          </a:p>
          <a:p>
            <a:r>
              <a:rPr lang="ru-RU" sz="2000" i="1" dirty="0" smtClean="0"/>
              <a:t>Снег растает в поле чистом, -            Побежит </a:t>
            </a:r>
            <a:r>
              <a:rPr lang="ru-RU" sz="2000" i="1" dirty="0"/>
              <a:t>за трактористом</a:t>
            </a:r>
          </a:p>
          <a:p>
            <a:r>
              <a:rPr lang="ru-RU" sz="2000" dirty="0" smtClean="0"/>
              <a:t>. </a:t>
            </a:r>
            <a:r>
              <a:rPr lang="ru-RU" sz="2000" i="1" dirty="0"/>
              <a:t>Схлынет талая </a:t>
            </a:r>
            <a:r>
              <a:rPr lang="ru-RU" sz="2000" i="1" dirty="0" smtClean="0"/>
              <a:t>вода                             Ранним </a:t>
            </a:r>
            <a:r>
              <a:rPr lang="ru-RU" sz="2000" i="1" dirty="0"/>
              <a:t>утром борозда</a:t>
            </a:r>
            <a:endParaRPr lang="ru-RU" sz="2000" dirty="0"/>
          </a:p>
          <a:p>
            <a:endParaRPr lang="ru-RU" sz="2000" dirty="0"/>
          </a:p>
          <a:p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942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А почему хлеб разного цвета? Да, для его приготовления используют разное зерно. Например, белый хлеб пекут из пшеницы, а ржаной – из ржи. 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900"/>
            <a:ext cx="6408712" cy="4601455"/>
          </a:xfrm>
        </p:spPr>
      </p:pic>
    </p:spTree>
    <p:extLst>
      <p:ext uri="{BB962C8B-B14F-4D97-AF65-F5344CB8AC3E}">
        <p14:creationId xmlns:p14="http://schemas.microsoft.com/office/powerpoint/2010/main" val="11242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можно назвать хлебом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721837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240360" cy="4850838"/>
          </a:xfrm>
        </p:spPr>
      </p:pic>
    </p:spTree>
    <p:extLst>
      <p:ext uri="{BB962C8B-B14F-4D97-AF65-F5344CB8AC3E}">
        <p14:creationId xmlns:p14="http://schemas.microsoft.com/office/powerpoint/2010/main" val="37484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тоже хлеб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010" y="1052736"/>
            <a:ext cx="4685729" cy="4685729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56" y="1268760"/>
            <a:ext cx="4140936" cy="4857403"/>
          </a:xfrm>
        </p:spPr>
      </p:pic>
    </p:spTree>
    <p:extLst>
      <p:ext uri="{BB962C8B-B14F-4D97-AF65-F5344CB8AC3E}">
        <p14:creationId xmlns:p14="http://schemas.microsoft.com/office/powerpoint/2010/main" val="21023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9" r="5529"/>
          <a:stretch>
            <a:fillRect/>
          </a:stretch>
        </p:blipFill>
        <p:spPr>
          <a:xfrm>
            <a:off x="971600" y="404664"/>
            <a:ext cx="6930493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301208"/>
            <a:ext cx="8568952" cy="1440160"/>
          </a:xfrm>
        </p:spPr>
        <p:txBody>
          <a:bodyPr numCol="2">
            <a:normAutofit fontScale="85000" lnSpcReduction="20000"/>
          </a:bodyPr>
          <a:lstStyle/>
          <a:p>
            <a:r>
              <a:rPr lang="ru-RU" sz="2000" dirty="0" smtClean="0"/>
              <a:t>Вот, он –хлебушек душистый            </a:t>
            </a:r>
          </a:p>
          <a:p>
            <a:r>
              <a:rPr lang="ru-RU" sz="2000" dirty="0" smtClean="0"/>
              <a:t>С хрупкой корочкой витой. </a:t>
            </a:r>
          </a:p>
          <a:p>
            <a:r>
              <a:rPr lang="ru-RU" sz="2000" dirty="0" smtClean="0"/>
              <a:t>Вот он –тёплый, золотистый, </a:t>
            </a:r>
          </a:p>
          <a:p>
            <a:r>
              <a:rPr lang="ru-RU" sz="2000" dirty="0" smtClean="0"/>
              <a:t>Словно солнцем налитой. </a:t>
            </a:r>
          </a:p>
          <a:p>
            <a:r>
              <a:rPr lang="ru-RU" sz="2000" dirty="0" smtClean="0"/>
              <a:t>В каждый дом, на каждый стол –</a:t>
            </a:r>
          </a:p>
          <a:p>
            <a:r>
              <a:rPr lang="ru-RU" sz="2000" dirty="0" smtClean="0"/>
              <a:t>Он пожаловал, пришёл. </a:t>
            </a:r>
          </a:p>
          <a:p>
            <a:r>
              <a:rPr lang="ru-RU" sz="2000" dirty="0" smtClean="0"/>
              <a:t>В нем – здоровье, наша сила, </a:t>
            </a:r>
          </a:p>
          <a:p>
            <a:r>
              <a:rPr lang="ru-RU" sz="2000" dirty="0" smtClean="0"/>
              <a:t>В нем – чудесное тепло. </a:t>
            </a:r>
          </a:p>
          <a:p>
            <a:r>
              <a:rPr lang="ru-RU" sz="2000" dirty="0" smtClean="0"/>
              <a:t>Сколько рук его растило, </a:t>
            </a:r>
          </a:p>
          <a:p>
            <a:r>
              <a:rPr lang="ru-RU" sz="2000" dirty="0" smtClean="0"/>
              <a:t>Охраняло, берегло!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88640"/>
            <a:ext cx="7128792" cy="5346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561856"/>
            <a:ext cx="8496944" cy="1296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 просто в перепаханную землю зерно сеять было нельзя – уж очень большие и тяжелые комья земли оставлял после себя плуг. Это борона. С её помощью разбивают комья земли, чтобы она стала мягкой, пушистой.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13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6" b="5806"/>
          <a:stretch>
            <a:fillRect/>
          </a:stretch>
        </p:blipFill>
        <p:spPr>
          <a:xfrm>
            <a:off x="827584" y="260648"/>
            <a:ext cx="7200800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661248"/>
            <a:ext cx="8352928" cy="792088"/>
          </a:xfrm>
        </p:spPr>
        <p:txBody>
          <a:bodyPr>
            <a:normAutofit fontScale="40000" lnSpcReduction="20000"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r>
              <a:rPr lang="ru-RU" sz="5000" i="1" dirty="0" smtClean="0"/>
              <a:t>Выйдут сеялки потом    Засевать </a:t>
            </a:r>
            <a:r>
              <a:rPr lang="ru-RU" sz="5000" i="1" dirty="0"/>
              <a:t>поля </a:t>
            </a:r>
            <a:r>
              <a:rPr lang="ru-RU" sz="5000" i="1" dirty="0" smtClean="0"/>
              <a:t>зерном. </a:t>
            </a:r>
            <a:r>
              <a:rPr lang="ru-RU" sz="5000" dirty="0"/>
              <a:t>Это современная сеялка</a:t>
            </a:r>
          </a:p>
          <a:p>
            <a:endParaRPr lang="ru-RU" sz="5000" i="1" dirty="0" smtClean="0"/>
          </a:p>
          <a:p>
            <a:endParaRPr lang="ru-RU" sz="5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0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683568" y="188640"/>
            <a:ext cx="7056784" cy="5292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589240"/>
            <a:ext cx="7848872" cy="11580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Появляются первые всходы.</a:t>
            </a:r>
          </a:p>
          <a:p>
            <a:r>
              <a:rPr lang="ru-RU" sz="2000" dirty="0" smtClean="0"/>
              <a:t> Но сначала они похожи на обыкновенную травку.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94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3" r="8333"/>
          <a:stretch>
            <a:fillRect/>
          </a:stretch>
        </p:blipFill>
        <p:spPr>
          <a:xfrm>
            <a:off x="419539" y="188640"/>
            <a:ext cx="7752861" cy="58146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805264"/>
            <a:ext cx="7992888" cy="864096"/>
          </a:xfrm>
        </p:spPr>
        <p:txBody>
          <a:bodyPr>
            <a:normAutofit fontScale="400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5000" dirty="0" smtClean="0"/>
              <a:t>Потом в этих травинках можно разглядеть маленькие колоски, только они ещё зелёные. 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5656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50" b="6250"/>
          <a:stretch>
            <a:fillRect/>
          </a:stretch>
        </p:blipFill>
        <p:spPr>
          <a:xfrm>
            <a:off x="539552" y="260648"/>
            <a:ext cx="7416824" cy="55626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352928" cy="1230014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Греет солнышко, идут дожди, ухаживают люди, колос наливается, поспевает, становится золотистым.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5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12571"/>
          <a:stretch>
            <a:fillRect/>
          </a:stretch>
        </p:blipFill>
        <p:spPr>
          <a:xfrm>
            <a:off x="827584" y="404664"/>
            <a:ext cx="7128792" cy="5346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805264"/>
            <a:ext cx="8568952" cy="1374030"/>
          </a:xfrm>
        </p:spPr>
        <p:txBody>
          <a:bodyPr>
            <a:normAutofit fontScale="92500" lnSpcReduction="10000"/>
          </a:bodyPr>
          <a:lstStyle/>
          <a:p>
            <a:r>
              <a:rPr lang="ru-RU" sz="2000" i="1" dirty="0" smtClean="0"/>
              <a:t>Отчего ты рожь золотая?                                    - А в ответ колоски шелестят,</a:t>
            </a:r>
          </a:p>
          <a:p>
            <a:r>
              <a:rPr lang="ru-RU" sz="2000" i="1" dirty="0" smtClean="0"/>
              <a:t>Ветерок спросил пролетая.                                   - Золотые руки растят. 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1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548680"/>
            <a:ext cx="7504996" cy="56287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733256"/>
            <a:ext cx="8640960" cy="864096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400" dirty="0" smtClean="0"/>
              <a:t>Так выглядят хлебоуборочные комбайны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4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385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Откуда пришел хлеб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Для того, чтобы зерно стало хлебом, из него нужно сначала сделать муку.  </vt:lpstr>
      <vt:lpstr>Но и мука ещё не хлеб. В неё нужно добавить воду, сахар, соль, дрожжи и другие продукты,  и замесить тесто</vt:lpstr>
      <vt:lpstr>Презентация PowerPoint</vt:lpstr>
      <vt:lpstr>Презентация PowerPoint</vt:lpstr>
      <vt:lpstr>Презентация PowerPoint</vt:lpstr>
      <vt:lpstr>А почему хлеб разного цвета? Да, для его приготовления используют разное зерно. Например, белый хлеб пекут из пшеницы, а ржаной – из ржи. </vt:lpstr>
      <vt:lpstr>Что можно назвать хлебом</vt:lpstr>
      <vt:lpstr>Это тоже хлеб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пришел хлеб</dc:title>
  <dc:creator>Мама</dc:creator>
  <cp:lastModifiedBy>Мама</cp:lastModifiedBy>
  <cp:revision>15</cp:revision>
  <dcterms:created xsi:type="dcterms:W3CDTF">2013-10-05T20:45:50Z</dcterms:created>
  <dcterms:modified xsi:type="dcterms:W3CDTF">2016-01-03T17:05:07Z</dcterms:modified>
</cp:coreProperties>
</file>