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3" r:id="rId11"/>
    <p:sldId id="272" r:id="rId12"/>
    <p:sldId id="257" r:id="rId13"/>
    <p:sldId id="258" r:id="rId14"/>
    <p:sldId id="259" r:id="rId15"/>
    <p:sldId id="260" r:id="rId16"/>
    <p:sldId id="261" r:id="rId17"/>
    <p:sldId id="262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660"/>
  </p:normalViewPr>
  <p:slideViewPr>
    <p:cSldViewPr>
      <p:cViewPr varScale="1">
        <p:scale>
          <a:sx n="61" d="100"/>
          <a:sy n="61" d="100"/>
        </p:scale>
        <p:origin x="-141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4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7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4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4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5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4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9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8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4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92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D001-50E7-4603-A277-3523A01EA028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615F-EFE9-4F6B-80EF-7B985DB5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8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51520" y="188640"/>
            <a:ext cx="8208912" cy="864096"/>
          </a:xfrm>
        </p:spPr>
        <p:txBody>
          <a:bodyPr/>
          <a:lstStyle/>
          <a:p>
            <a:r>
              <a:rPr lang="ru-RU" dirty="0" smtClean="0"/>
              <a:t>ТАИНСТВЕННЫЙ МИР МОРЯ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448939" cy="5184576"/>
          </a:xfrm>
        </p:spPr>
      </p:pic>
    </p:spTree>
    <p:extLst>
      <p:ext uri="{BB962C8B-B14F-4D97-AF65-F5344CB8AC3E}">
        <p14:creationId xmlns:p14="http://schemas.microsoft.com/office/powerpoint/2010/main" val="251180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r="6083"/>
          <a:stretch>
            <a:fillRect/>
          </a:stretch>
        </p:blipFill>
        <p:spPr>
          <a:xfrm>
            <a:off x="683568" y="116632"/>
            <a:ext cx="7560840" cy="56706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3231" y="5805264"/>
            <a:ext cx="8928992" cy="130202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У усатых китов вместо зубов с обеих сторон верхней челюсти свисают по 300—400 треугольных роговых пластин. Это и есть «усы». Длина таких пластин достигает порой 4 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520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>
          <a:xfrm>
            <a:off x="1043608" y="188640"/>
            <a:ext cx="6840760" cy="51305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846" y="5367338"/>
            <a:ext cx="8716634" cy="1302022"/>
          </a:xfrm>
        </p:spPr>
        <p:txBody>
          <a:bodyPr>
            <a:noAutofit/>
          </a:bodyPr>
          <a:lstStyle/>
          <a:p>
            <a:r>
              <a:rPr lang="ru-RU" sz="1800" dirty="0" smtClean="0"/>
              <a:t>Питаются синие киты мелкой рыбой, моллюсками, рачками. Чтобы прокормиться, такому гиганту нужно выловить сотни килограммов мелких животных. Тут-то и нужны его «усы». Найдя место, где много рачков, кит открывает пасть и плывет вперед. Вода процеживается между пластинками, а рачки застревают в «усах», как в сите. Тогда он закрывает рот и проглатывает добычу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9306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486400" cy="356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СКАТЫ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401"/>
          <a:stretch>
            <a:fillRect/>
          </a:stretch>
        </p:blipFill>
        <p:spPr>
          <a:xfrm>
            <a:off x="1043608" y="620688"/>
            <a:ext cx="6696744" cy="502255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504" y="5661248"/>
            <a:ext cx="8928992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Скаты - ближайшие родственники акул. И акулы, и скаты - хищные рыбы. Для скатов характерно весьма "расплющенное" тело и большие грудные плавники, сросшиеся с головой.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118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r="8372"/>
          <a:stretch>
            <a:fillRect/>
          </a:stretch>
        </p:blipFill>
        <p:spPr>
          <a:xfrm>
            <a:off x="755576" y="404664"/>
            <a:ext cx="7272808" cy="54546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805264"/>
            <a:ext cx="8496944" cy="13740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Пасть, ноздри и пять пар жабр находятся на плоской и, как правило, светлой нижней стороне. </a:t>
            </a:r>
            <a:br>
              <a:rPr lang="ru-RU" sz="2000" dirty="0" smtClean="0"/>
            </a:br>
            <a:r>
              <a:rPr lang="ru-RU" sz="2000" dirty="0" smtClean="0"/>
              <a:t>Большинство скатов живёт в морской воде.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46839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Верхняя сторона у скатов приспособлена по расцветке к тому или иному жизненному пространству и может быть от светло-песочной до чёрной. На верхней стороне расположены глаза и отверстия, в которые проникает вода для дыхания.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4038600" cy="3028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348880"/>
            <a:ext cx="4644516" cy="3096344"/>
          </a:xfrm>
        </p:spPr>
      </p:pic>
    </p:spTree>
    <p:extLst>
      <p:ext uri="{BB962C8B-B14F-4D97-AF65-F5344CB8AC3E}">
        <p14:creationId xmlns:p14="http://schemas.microsoft.com/office/powerpoint/2010/main" val="423207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" b="658"/>
          <a:stretch>
            <a:fillRect/>
          </a:stretch>
        </p:blipFill>
        <p:spPr>
          <a:xfrm>
            <a:off x="683568" y="332656"/>
            <a:ext cx="7560840" cy="56706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170985"/>
            <a:ext cx="8712968" cy="137403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при плавании не используют хвост, как это делают другие рыбы. Скаты передвигаются за счет движений плавников, при этом напоминая бабочек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3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755576" y="260648"/>
            <a:ext cx="7272808" cy="54546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733256"/>
            <a:ext cx="8712968" cy="13740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Морской дьявол обладает довольно добродушным характером, а людей и вообще не трогает. Манты обитают в толще воды и часто отдыхают на поверхности, греясь на солнце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382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" b="2731"/>
          <a:stretch>
            <a:fillRect/>
          </a:stretch>
        </p:blipFill>
        <p:spPr>
          <a:xfrm>
            <a:off x="899592" y="332656"/>
            <a:ext cx="7128792" cy="5346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784976" cy="9361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Любят они выпрыгивать из воды, при этом скаты взлетают на 1,5 метра вверх и падают с оглушительным грохотом, вздымая столбы брызг.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2552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35696" y="26186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ОСЬМИНОГИ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99592" y="620688"/>
            <a:ext cx="6984776" cy="52385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712968" cy="1302022"/>
          </a:xfrm>
        </p:spPr>
        <p:txBody>
          <a:bodyPr/>
          <a:lstStyle/>
          <a:p>
            <a:r>
              <a:rPr lang="ru-RU" sz="2000" dirty="0"/>
              <a:t>Т</a:t>
            </a:r>
            <a:r>
              <a:rPr lang="ru-RU" sz="2000" dirty="0" smtClean="0"/>
              <a:t>ело осьминога называется мантией, на передней стороне она сращена с крупной головой, на верхней поверхности которой расположены выпуклые глаза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9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83568" y="260648"/>
            <a:ext cx="7488832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093296"/>
            <a:ext cx="8856984" cy="13020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этих животных целых три сердца: одно большое и два маленьких — жаберных. Кровь у осьминогов… голубая!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96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835696" y="-35768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КИТЫ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" r="7979"/>
          <a:stretch>
            <a:fillRect/>
          </a:stretch>
        </p:blipFill>
        <p:spPr>
          <a:xfrm>
            <a:off x="899592" y="476672"/>
            <a:ext cx="7344816" cy="55086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8712968" cy="12300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 всех млекопитающих, населяющих Землю, крупнейшие — киты. Они бывают зубатые и усатые.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168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27584" y="260648"/>
            <a:ext cx="7056784" cy="5292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555978"/>
            <a:ext cx="8712968" cy="13020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Рот окружен щупальцами, число которых всегда равно 8. Щупальца осьминога длинные и мускулистые, их нижняя поверхность усеяна разновеликими присосками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030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11560" y="260648"/>
            <a:ext cx="7200800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568952" cy="1296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 осьминогов хорошо развиты глаза Видят осьминоги каждым глазом раздельно, но когда хотят рассмотреть что-то повнимательнее сближают глаза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422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" b="44"/>
          <a:stretch>
            <a:fillRect/>
          </a:stretch>
        </p:blipFill>
        <p:spPr>
          <a:xfrm>
            <a:off x="971600" y="476672"/>
            <a:ext cx="6912768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661248"/>
            <a:ext cx="8712968" cy="13740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Окрашены осьминоги чаще в бурый, красный, желтоватый цвет, но они могут менять окраску не хуже хамелеонов. Испуганный осьминог бледнеет, а разгневанный краснеет и даже чернеет.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6299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5733"/>
          <a:stretch>
            <a:fillRect/>
          </a:stretch>
        </p:blipFill>
        <p:spPr>
          <a:xfrm>
            <a:off x="827584" y="260648"/>
            <a:ext cx="7416824" cy="5562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805264"/>
            <a:ext cx="8640960" cy="13020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</a:rPr>
              <a:t>Тот же голубой рифовый осьминог в спокойном состоянии. Эти осьминоги очень любят обустраиваться в раковинах двустворчатых моллюсков.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1693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>Осьминог-имитатор из индонезийских вод подражает не только окраске, но и форме 24 видов морских организмов (морским змеям, скатам, медузам, камбалам, и т.д.), причем осьминог всегда подражает тому виду, которого боится напавший на него хищник.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20888"/>
            <a:ext cx="3744416" cy="2808312"/>
          </a:xfrm>
        </p:spPr>
      </p:pic>
    </p:spTree>
    <p:extLst>
      <p:ext uri="{BB962C8B-B14F-4D97-AF65-F5344CB8AC3E}">
        <p14:creationId xmlns:p14="http://schemas.microsoft.com/office/powerpoint/2010/main" val="2511408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07704" y="1071"/>
            <a:ext cx="5486400" cy="566738"/>
          </a:xfrm>
        </p:spPr>
        <p:txBody>
          <a:bodyPr/>
          <a:lstStyle/>
          <a:p>
            <a:pPr algn="ctr"/>
            <a:r>
              <a:rPr lang="ru-RU" dirty="0" smtClean="0"/>
              <a:t>МОРСКИЕ КОНЬКИ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>
            <a:fillRect/>
          </a:stretch>
        </p:blipFill>
        <p:spPr>
          <a:xfrm>
            <a:off x="1115616" y="692696"/>
            <a:ext cx="6912768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021288"/>
            <a:ext cx="8856984" cy="1374030"/>
          </a:xfrm>
        </p:spPr>
        <p:txBody>
          <a:bodyPr/>
          <a:lstStyle/>
          <a:p>
            <a:r>
              <a:rPr lang="ru-RU" sz="2000" dirty="0" smtClean="0"/>
              <a:t>Внешность морских коньков настолько необычна, что с первого взгляда в них трудно признать рыб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66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332656"/>
            <a:ext cx="6552728" cy="49145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301208"/>
            <a:ext cx="8928992" cy="1440160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Тело коньков причудливо изогнуто, спина выпирает горбом, брюшко тоже выдается вперед, передняя часть тела тонкая и изогнута словно шея скакуна (отсюда и название). Голова небольшая, ее передняя часть вытянута трубочкой, глаза выпуклые. Хвост у морских коньков длинный и очень гибкий, в спокойном состоянии рыбы скручивают его кольцом или обвивают хвостом стебли водных растений.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72943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288" cy="1066130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Коньки, живущие среди водных растений, чаще бурые, желтоватые, зеленые; коньки, живущие среди кораллов, могут быть красными, ярко-желтыми, лиловыми. Морские коньки — маленькие рыбки, их размер варьирует от 2 до 20 см.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8800"/>
            <a:ext cx="4808240" cy="374441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700808"/>
            <a:ext cx="3705632" cy="4525963"/>
          </a:xfrm>
        </p:spPr>
      </p:pic>
    </p:spTree>
    <p:extLst>
      <p:ext uri="{BB962C8B-B14F-4D97-AF65-F5344CB8AC3E}">
        <p14:creationId xmlns:p14="http://schemas.microsoft.com/office/powerpoint/2010/main" val="448522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32656"/>
            <a:ext cx="6984776" cy="52385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661248"/>
            <a:ext cx="8856984" cy="1196752"/>
          </a:xfrm>
        </p:spPr>
        <p:txBody>
          <a:bodyPr>
            <a:noAutofit/>
          </a:bodyPr>
          <a:lstStyle/>
          <a:p>
            <a:r>
              <a:rPr lang="ru-RU" sz="1800" dirty="0" smtClean="0"/>
              <a:t>Морские коньки живут на мелководьях среди зарослей морских водорослей или среди кораллов. Это оседлые и в целом очень малоподвижные рыбы. Обычно морские коньки обвивают хвостом веточку коралла или пучок морской травы и проводят в таком положении большую часть времени.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59608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04664"/>
            <a:ext cx="7104789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805264"/>
            <a:ext cx="8784976" cy="13020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 вот крупные морские драконы прикрепляться к растительности не умеют. На небольшие расстояния они плывут держа тело вертикально,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021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67544" y="260648"/>
            <a:ext cx="7776864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640960" cy="764704"/>
          </a:xfrm>
        </p:spPr>
        <p:txBody>
          <a:bodyPr/>
          <a:lstStyle/>
          <a:p>
            <a:r>
              <a:rPr lang="ru-RU" i="1" dirty="0" smtClean="0"/>
              <a:t>Зубатые киты. — кашалоты. </a:t>
            </a:r>
            <a:r>
              <a:rPr lang="ru-RU" dirty="0" smtClean="0"/>
              <a:t>Длина крупных самцов кашалотов достигает 20 м, самки в два раза меньше. Живут кашалоты небольшими стадами.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395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характер этих рыб удивительно спокойный и кроткий, морские коньки не проявляют агрессии к соплеменникам и другим рыбам.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4416491" cy="33123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844824"/>
            <a:ext cx="4416491" cy="3312368"/>
          </a:xfrm>
        </p:spPr>
      </p:pic>
    </p:spTree>
    <p:extLst>
      <p:ext uri="{BB962C8B-B14F-4D97-AF65-F5344CB8AC3E}">
        <p14:creationId xmlns:p14="http://schemas.microsoft.com/office/powerpoint/2010/main" val="7093168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4000"/>
          <a:stretch>
            <a:fillRect/>
          </a:stretch>
        </p:blipFill>
        <p:spPr>
          <a:xfrm>
            <a:off x="1043607" y="332656"/>
            <a:ext cx="7008779" cy="525658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5877272"/>
            <a:ext cx="8712968" cy="7200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Новорожденные рыбки полностью самостоятельны и удаляются от родительской пары.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13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971600" y="188640"/>
            <a:ext cx="6912768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45224"/>
            <a:ext cx="9144000" cy="1628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Плохо придется даже крупному судну, если кашалот ударит по нему головой! А она огромная, весит тонн двадцать — почти столько же, сколько все туловище кита, формой же напоминает причальную тумбу — тупая, словно обрубленная спереди. . У кашалота на конце рыла есть только одна ноздря — левая, а правая заканчивается большим подкожным воздушным мешком. В нем кашалот уносит на глубину дополнительный запас воздуха.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989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16632"/>
            <a:ext cx="7776864" cy="58326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949280"/>
            <a:ext cx="8856984" cy="1440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Нижняя челюсть вытянута и имеет примерно 50 блестящих острых зубов. Над верхней челюстью кашалота располагается огромная жировая подушка.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741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805264"/>
            <a:ext cx="8928992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Иногда в море можно встретить стада сравнительно больших зубатых китов, длиной 5—7 м. У них высокие спинные плавники и ярко-белые пятна над глазами. Это морские хищники — касатки.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332656"/>
            <a:ext cx="7272808" cy="5454606"/>
          </a:xfrm>
        </p:spPr>
      </p:pic>
    </p:spTree>
    <p:extLst>
      <p:ext uri="{BB962C8B-B14F-4D97-AF65-F5344CB8AC3E}">
        <p14:creationId xmlns:p14="http://schemas.microsoft.com/office/powerpoint/2010/main" val="301701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5949280"/>
            <a:ext cx="8856984" cy="13740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Сейчас касаток начали содержать в неволе в громадных морских бассейнах — океанариумах 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755576" y="260648"/>
            <a:ext cx="7560840" cy="5670630"/>
          </a:xfrm>
        </p:spPr>
      </p:pic>
    </p:spTree>
    <p:extLst>
      <p:ext uri="{BB962C8B-B14F-4D97-AF65-F5344CB8AC3E}">
        <p14:creationId xmlns:p14="http://schemas.microsoft.com/office/powerpoint/2010/main" val="369547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590"/>
          <a:stretch>
            <a:fillRect/>
          </a:stretch>
        </p:blipFill>
        <p:spPr>
          <a:xfrm>
            <a:off x="755576" y="332656"/>
            <a:ext cx="7488832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877272"/>
            <a:ext cx="9036496" cy="864096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Оказалось, что это быстро обучающиеся животные, хорошо поддающиеся дрессировке. Выступление дрессированных </a:t>
            </a:r>
            <a:r>
              <a:rPr lang="ru-RU" sz="2000" dirty="0" err="1" smtClean="0"/>
              <a:t>косаток</a:t>
            </a:r>
            <a:r>
              <a:rPr lang="ru-RU" sz="2000" dirty="0" smtClean="0"/>
              <a:t> показывают широкой публике.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0925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5805264"/>
            <a:ext cx="8856984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Самое большое животное в мире — усатый синий кит. Длина этого великана достигает 33 м, а весит он до 150 т (столько же весят примерно 25—30 африканских слонов). </a:t>
            </a:r>
            <a:endParaRPr lang="ru-RU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99592" y="260648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836737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890</Words>
  <Application>Microsoft Office PowerPoint</Application>
  <PresentationFormat>Экран (4:3)</PresentationFormat>
  <Paragraphs>35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ТАИНСТВЕННЫЙ МИР МОРЯ</vt:lpstr>
      <vt:lpstr>КИТЫ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СКАТЫ</vt:lpstr>
      <vt:lpstr>Презентация PowerPoint</vt:lpstr>
      <vt:lpstr>Верхняя сторона у скатов приспособлена по расцветке к тому или иному жизненному пространству и может быть от светло-песочной до чёрной. На верхней стороне расположены глаза и отверстия, в которые проникает вода для дыхания.  </vt:lpstr>
      <vt:lpstr>Презентация PowerPoint</vt:lpstr>
      <vt:lpstr>Презентация PowerPoint</vt:lpstr>
      <vt:lpstr>Презентация PowerPoint</vt:lpstr>
      <vt:lpstr>ОСЬМИНОГИ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Осьминог-имитатор из индонезийских вод подражает не только окраске, но и форме 24 видов морских организмов (морским змеям, скатам, медузам, камбалам, и т.д.), причем осьминог всегда подражает тому виду, которого боится напавший на него хищник.</vt:lpstr>
      <vt:lpstr>МОРСКИЕ КОНЬКИ</vt:lpstr>
      <vt:lpstr>Презентация PowerPoint</vt:lpstr>
      <vt:lpstr>Коньки, живущие среди водных растений, чаще бурые, желтоватые, зеленые; коньки, живущие среди кораллов, могут быть красными, ярко-желтыми, лиловыми. Морские коньки — маленькие рыбки, их размер варьирует от 2 до 20 см.</vt:lpstr>
      <vt:lpstr>Презентация PowerPoint</vt:lpstr>
      <vt:lpstr>Презентация PowerPoint</vt:lpstr>
      <vt:lpstr>характер этих рыб удивительно спокойный и кроткий, морские коньки не проявляют агрессии к соплеменникам и другим рыбам.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ТАИНСТВЕННЫЙ МИР МОРЯ</dc:title>
  <dc:creator>Мама</dc:creator>
  <cp:lastModifiedBy>Мама</cp:lastModifiedBy>
  <cp:revision>17</cp:revision>
  <dcterms:created xsi:type="dcterms:W3CDTF">2013-10-22T13:36:10Z</dcterms:created>
  <dcterms:modified xsi:type="dcterms:W3CDTF">2016-01-03T17:18:24Z</dcterms:modified>
</cp:coreProperties>
</file>