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D041D-DDD0-4FBC-9385-4AF192805E4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FB4EF1-596D-41DB-B8A7-E8E2EFF258D8}">
      <dgm:prSet phldrT="[Текст]"/>
      <dgm:spPr/>
      <dgm:t>
        <a:bodyPr/>
        <a:lstStyle/>
        <a:p>
          <a:pPr algn="r"/>
          <a:r>
            <a:rPr lang="ru-RU" dirty="0" smtClean="0"/>
            <a:t>За живыми объектами</a:t>
          </a:r>
          <a:endParaRPr lang="ru-RU" dirty="0"/>
        </a:p>
      </dgm:t>
    </dgm:pt>
    <dgm:pt modelId="{A34B376F-662B-4831-8534-2F8A89B9DCC6}" type="parTrans" cxnId="{1DAE04A3-5916-494B-A869-FFD0C1D01736}">
      <dgm:prSet/>
      <dgm:spPr/>
      <dgm:t>
        <a:bodyPr/>
        <a:lstStyle/>
        <a:p>
          <a:endParaRPr lang="ru-RU"/>
        </a:p>
      </dgm:t>
    </dgm:pt>
    <dgm:pt modelId="{1A7AD137-C2E1-4311-BB04-7F32AF2165AE}" type="sibTrans" cxnId="{1DAE04A3-5916-494B-A869-FFD0C1D01736}">
      <dgm:prSet/>
      <dgm:spPr/>
      <dgm:t>
        <a:bodyPr/>
        <a:lstStyle/>
        <a:p>
          <a:endParaRPr lang="ru-RU"/>
        </a:p>
      </dgm:t>
    </dgm:pt>
    <dgm:pt modelId="{27D4274B-E576-45DB-9D92-363453F8ABA3}">
      <dgm:prSet phldrT="[Текст]"/>
      <dgm:spPr/>
      <dgm:t>
        <a:bodyPr/>
        <a:lstStyle/>
        <a:p>
          <a:pPr algn="r"/>
          <a:r>
            <a:rPr lang="ru-RU" dirty="0" smtClean="0"/>
            <a:t>За неживыми объектами</a:t>
          </a:r>
          <a:endParaRPr lang="ru-RU" dirty="0"/>
        </a:p>
      </dgm:t>
    </dgm:pt>
    <dgm:pt modelId="{96255794-5A45-4FFF-84CB-45A70A056FBD}" type="parTrans" cxnId="{C7203107-171F-4066-A1BB-366F92AC3344}">
      <dgm:prSet/>
      <dgm:spPr/>
      <dgm:t>
        <a:bodyPr/>
        <a:lstStyle/>
        <a:p>
          <a:endParaRPr lang="ru-RU"/>
        </a:p>
      </dgm:t>
    </dgm:pt>
    <dgm:pt modelId="{3653F6EB-A798-4DB8-8753-4B047C35E92A}" type="sibTrans" cxnId="{C7203107-171F-4066-A1BB-366F92AC3344}">
      <dgm:prSet/>
      <dgm:spPr/>
      <dgm:t>
        <a:bodyPr/>
        <a:lstStyle/>
        <a:p>
          <a:endParaRPr lang="ru-RU"/>
        </a:p>
      </dgm:t>
    </dgm:pt>
    <dgm:pt modelId="{4F235A6A-2243-494F-9C4E-2C2B18515A73}">
      <dgm:prSet phldrT="[Текст]"/>
      <dgm:spPr/>
      <dgm:t>
        <a:bodyPr/>
        <a:lstStyle/>
        <a:p>
          <a:pPr algn="r"/>
          <a:r>
            <a:rPr lang="ru-RU" dirty="0" smtClean="0"/>
            <a:t>За явлениями окружающей действительности</a:t>
          </a:r>
          <a:endParaRPr lang="ru-RU" dirty="0"/>
        </a:p>
      </dgm:t>
    </dgm:pt>
    <dgm:pt modelId="{5E0511FE-FFAB-4FD4-AA4F-5681FA66F19F}" type="parTrans" cxnId="{0BC22237-AC2A-48F0-863C-7C280F710541}">
      <dgm:prSet/>
      <dgm:spPr/>
      <dgm:t>
        <a:bodyPr/>
        <a:lstStyle/>
        <a:p>
          <a:endParaRPr lang="ru-RU"/>
        </a:p>
      </dgm:t>
    </dgm:pt>
    <dgm:pt modelId="{0A4B37EE-1CFE-4BC6-B24B-DA9482A5EE52}" type="sibTrans" cxnId="{0BC22237-AC2A-48F0-863C-7C280F710541}">
      <dgm:prSet/>
      <dgm:spPr/>
      <dgm:t>
        <a:bodyPr/>
        <a:lstStyle/>
        <a:p>
          <a:endParaRPr lang="ru-RU"/>
        </a:p>
      </dgm:t>
    </dgm:pt>
    <dgm:pt modelId="{667284F7-0FD8-4F77-9D23-4DE578EA04C4}" type="pres">
      <dgm:prSet presAssocID="{369D041D-DDD0-4FBC-9385-4AF192805E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B859BD-62E9-4D9D-84D4-8D0135C2D435}" type="pres">
      <dgm:prSet presAssocID="{B5FB4EF1-596D-41DB-B8A7-E8E2EFF258D8}" presName="composite" presStyleCnt="0"/>
      <dgm:spPr/>
    </dgm:pt>
    <dgm:pt modelId="{754EF810-D49F-4045-BBC1-D73F2AF108FF}" type="pres">
      <dgm:prSet presAssocID="{B5FB4EF1-596D-41DB-B8A7-E8E2EFF258D8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1F1A6-7680-403F-9408-1B6849E3566E}" type="pres">
      <dgm:prSet presAssocID="{B5FB4EF1-596D-41DB-B8A7-E8E2EFF258D8}" presName="rect2" presStyleLbl="fgImgPlace1" presStyleIdx="0" presStyleCnt="3" custScaleX="19878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9967472F-3400-405A-9FAB-43E37317C0C5}" type="pres">
      <dgm:prSet presAssocID="{1A7AD137-C2E1-4311-BB04-7F32AF2165AE}" presName="sibTrans" presStyleCnt="0"/>
      <dgm:spPr/>
    </dgm:pt>
    <dgm:pt modelId="{204DB96D-6468-40F8-BDD2-46D081543154}" type="pres">
      <dgm:prSet presAssocID="{27D4274B-E576-45DB-9D92-363453F8ABA3}" presName="composite" presStyleCnt="0"/>
      <dgm:spPr/>
    </dgm:pt>
    <dgm:pt modelId="{E814481D-8205-48AA-B3E8-B978E25ABC2B}" type="pres">
      <dgm:prSet presAssocID="{27D4274B-E576-45DB-9D92-363453F8ABA3}" presName="rect1" presStyleLbl="trAlignAcc1" presStyleIdx="1" presStyleCnt="3" custLinFactNeighborX="464" custLinFactNeighborY="-1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C493F-1B88-4483-AD0E-28F1EFD73A09}" type="pres">
      <dgm:prSet presAssocID="{27D4274B-E576-45DB-9D92-363453F8ABA3}" presName="rect2" presStyleLbl="fgImgPlace1" presStyleIdx="1" presStyleCnt="3" custScaleX="207099" custLinFactNeighborX="848" custLinFactNeighborY="-78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7E45F07D-B1C7-497C-9D12-194C43A199BC}" type="pres">
      <dgm:prSet presAssocID="{3653F6EB-A798-4DB8-8753-4B047C35E92A}" presName="sibTrans" presStyleCnt="0"/>
      <dgm:spPr/>
    </dgm:pt>
    <dgm:pt modelId="{EF864EB8-C596-42A0-91B0-2472E1F18A4A}" type="pres">
      <dgm:prSet presAssocID="{4F235A6A-2243-494F-9C4E-2C2B18515A73}" presName="composite" presStyleCnt="0"/>
      <dgm:spPr/>
    </dgm:pt>
    <dgm:pt modelId="{6DB69DCC-C8C0-45F1-B718-0C25440373E1}" type="pres">
      <dgm:prSet presAssocID="{4F235A6A-2243-494F-9C4E-2C2B18515A73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74F57-D362-4DC2-92E8-2D2000F3BEE8}" type="pres">
      <dgm:prSet presAssocID="{4F235A6A-2243-494F-9C4E-2C2B18515A73}" presName="rect2" presStyleLbl="fgImgPlace1" presStyleIdx="2" presStyleCnt="3" custScaleX="16843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</dgm:ptLst>
  <dgm:cxnLst>
    <dgm:cxn modelId="{DA2A13C4-E8E4-40E9-8198-5F624F9A65FD}" type="presOf" srcId="{4F235A6A-2243-494F-9C4E-2C2B18515A73}" destId="{6DB69DCC-C8C0-45F1-B718-0C25440373E1}" srcOrd="0" destOrd="0" presId="urn:microsoft.com/office/officeart/2008/layout/PictureStrips"/>
    <dgm:cxn modelId="{5C97AAE8-43A5-4C47-BEA6-69D60F1E8850}" type="presOf" srcId="{B5FB4EF1-596D-41DB-B8A7-E8E2EFF258D8}" destId="{754EF810-D49F-4045-BBC1-D73F2AF108FF}" srcOrd="0" destOrd="0" presId="urn:microsoft.com/office/officeart/2008/layout/PictureStrips"/>
    <dgm:cxn modelId="{EFDB9A32-4C62-4F23-9B61-439957CD8430}" type="presOf" srcId="{27D4274B-E576-45DB-9D92-363453F8ABA3}" destId="{E814481D-8205-48AA-B3E8-B978E25ABC2B}" srcOrd="0" destOrd="0" presId="urn:microsoft.com/office/officeart/2008/layout/PictureStrips"/>
    <dgm:cxn modelId="{0BC22237-AC2A-48F0-863C-7C280F710541}" srcId="{369D041D-DDD0-4FBC-9385-4AF192805E4F}" destId="{4F235A6A-2243-494F-9C4E-2C2B18515A73}" srcOrd="2" destOrd="0" parTransId="{5E0511FE-FFAB-4FD4-AA4F-5681FA66F19F}" sibTransId="{0A4B37EE-1CFE-4BC6-B24B-DA9482A5EE52}"/>
    <dgm:cxn modelId="{FA3D0008-C131-4C38-A78A-50B393B12F94}" type="presOf" srcId="{369D041D-DDD0-4FBC-9385-4AF192805E4F}" destId="{667284F7-0FD8-4F77-9D23-4DE578EA04C4}" srcOrd="0" destOrd="0" presId="urn:microsoft.com/office/officeart/2008/layout/PictureStrips"/>
    <dgm:cxn modelId="{1DAE04A3-5916-494B-A869-FFD0C1D01736}" srcId="{369D041D-DDD0-4FBC-9385-4AF192805E4F}" destId="{B5FB4EF1-596D-41DB-B8A7-E8E2EFF258D8}" srcOrd="0" destOrd="0" parTransId="{A34B376F-662B-4831-8534-2F8A89B9DCC6}" sibTransId="{1A7AD137-C2E1-4311-BB04-7F32AF2165AE}"/>
    <dgm:cxn modelId="{C7203107-171F-4066-A1BB-366F92AC3344}" srcId="{369D041D-DDD0-4FBC-9385-4AF192805E4F}" destId="{27D4274B-E576-45DB-9D92-363453F8ABA3}" srcOrd="1" destOrd="0" parTransId="{96255794-5A45-4FFF-84CB-45A70A056FBD}" sibTransId="{3653F6EB-A798-4DB8-8753-4B047C35E92A}"/>
    <dgm:cxn modelId="{B7F5700F-C3A8-4DA4-A088-0904D631918F}" type="presParOf" srcId="{667284F7-0FD8-4F77-9D23-4DE578EA04C4}" destId="{12B859BD-62E9-4D9D-84D4-8D0135C2D435}" srcOrd="0" destOrd="0" presId="urn:microsoft.com/office/officeart/2008/layout/PictureStrips"/>
    <dgm:cxn modelId="{2DEDA2E1-CD7C-43E0-BDAE-75E0CC294244}" type="presParOf" srcId="{12B859BD-62E9-4D9D-84D4-8D0135C2D435}" destId="{754EF810-D49F-4045-BBC1-D73F2AF108FF}" srcOrd="0" destOrd="0" presId="urn:microsoft.com/office/officeart/2008/layout/PictureStrips"/>
    <dgm:cxn modelId="{56BB45E3-338D-451C-9E7F-3E1DDCABC241}" type="presParOf" srcId="{12B859BD-62E9-4D9D-84D4-8D0135C2D435}" destId="{2C81F1A6-7680-403F-9408-1B6849E3566E}" srcOrd="1" destOrd="0" presId="urn:microsoft.com/office/officeart/2008/layout/PictureStrips"/>
    <dgm:cxn modelId="{8CA1313D-397B-4331-9E38-D4414C41D287}" type="presParOf" srcId="{667284F7-0FD8-4F77-9D23-4DE578EA04C4}" destId="{9967472F-3400-405A-9FAB-43E37317C0C5}" srcOrd="1" destOrd="0" presId="urn:microsoft.com/office/officeart/2008/layout/PictureStrips"/>
    <dgm:cxn modelId="{E31C811A-3440-43E8-8A8E-5958970635BE}" type="presParOf" srcId="{667284F7-0FD8-4F77-9D23-4DE578EA04C4}" destId="{204DB96D-6468-40F8-BDD2-46D081543154}" srcOrd="2" destOrd="0" presId="urn:microsoft.com/office/officeart/2008/layout/PictureStrips"/>
    <dgm:cxn modelId="{EB39B80A-CAB4-46E7-B6CD-274A4487420F}" type="presParOf" srcId="{204DB96D-6468-40F8-BDD2-46D081543154}" destId="{E814481D-8205-48AA-B3E8-B978E25ABC2B}" srcOrd="0" destOrd="0" presId="urn:microsoft.com/office/officeart/2008/layout/PictureStrips"/>
    <dgm:cxn modelId="{0AB6EB07-B106-49F5-A988-DA007CD92C0C}" type="presParOf" srcId="{204DB96D-6468-40F8-BDD2-46D081543154}" destId="{5FEC493F-1B88-4483-AD0E-28F1EFD73A09}" srcOrd="1" destOrd="0" presId="urn:microsoft.com/office/officeart/2008/layout/PictureStrips"/>
    <dgm:cxn modelId="{40FEE736-1CCD-441C-AED6-92F49AC239BD}" type="presParOf" srcId="{667284F7-0FD8-4F77-9D23-4DE578EA04C4}" destId="{7E45F07D-B1C7-497C-9D12-194C43A199BC}" srcOrd="3" destOrd="0" presId="urn:microsoft.com/office/officeart/2008/layout/PictureStrips"/>
    <dgm:cxn modelId="{4F4F1308-1010-42B2-B144-F5A1BA0DF673}" type="presParOf" srcId="{667284F7-0FD8-4F77-9D23-4DE578EA04C4}" destId="{EF864EB8-C596-42A0-91B0-2472E1F18A4A}" srcOrd="4" destOrd="0" presId="urn:microsoft.com/office/officeart/2008/layout/PictureStrips"/>
    <dgm:cxn modelId="{B4725B8A-19F8-46E5-8639-C7F5A9F178FA}" type="presParOf" srcId="{EF864EB8-C596-42A0-91B0-2472E1F18A4A}" destId="{6DB69DCC-C8C0-45F1-B718-0C25440373E1}" srcOrd="0" destOrd="0" presId="urn:microsoft.com/office/officeart/2008/layout/PictureStrips"/>
    <dgm:cxn modelId="{9BD78DBF-C6BA-4E10-986F-31DF6F081A0F}" type="presParOf" srcId="{EF864EB8-C596-42A0-91B0-2472E1F18A4A}" destId="{B2974F57-D362-4DC2-92E8-2D2000F3BEE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55BCC4-9E4B-4638-B718-7724A40C1D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364C75-F9BD-486F-925E-7C3CFE3C3FDD}">
      <dgm:prSet phldrT="[Текст]"/>
      <dgm:spPr/>
      <dgm:t>
        <a:bodyPr/>
        <a:lstStyle/>
        <a:p>
          <a:r>
            <a:rPr lang="ru-RU" dirty="0" smtClean="0"/>
            <a:t>Индивидуальное</a:t>
          </a:r>
          <a:endParaRPr lang="ru-RU" dirty="0"/>
        </a:p>
      </dgm:t>
    </dgm:pt>
    <dgm:pt modelId="{8F51287E-0CF1-4A5E-9F08-385756311950}" type="parTrans" cxnId="{438735BB-8D9E-4D13-BEC8-FDCF5088CCDA}">
      <dgm:prSet/>
      <dgm:spPr/>
      <dgm:t>
        <a:bodyPr/>
        <a:lstStyle/>
        <a:p>
          <a:endParaRPr lang="ru-RU"/>
        </a:p>
      </dgm:t>
    </dgm:pt>
    <dgm:pt modelId="{F14472CF-3EC9-494F-B0C2-752F98967B61}" type="sibTrans" cxnId="{438735BB-8D9E-4D13-BEC8-FDCF5088CCDA}">
      <dgm:prSet/>
      <dgm:spPr/>
      <dgm:t>
        <a:bodyPr/>
        <a:lstStyle/>
        <a:p>
          <a:endParaRPr lang="ru-RU"/>
        </a:p>
      </dgm:t>
    </dgm:pt>
    <dgm:pt modelId="{FF4C0D1C-1FD6-4A85-A96A-FD9E0B6B7894}">
      <dgm:prSet phldrT="[Текст]"/>
      <dgm:spPr/>
      <dgm:t>
        <a:bodyPr/>
        <a:lstStyle/>
        <a:p>
          <a:r>
            <a:rPr lang="ru-RU" dirty="0" smtClean="0"/>
            <a:t>Групповое</a:t>
          </a:r>
          <a:endParaRPr lang="ru-RU" dirty="0"/>
        </a:p>
      </dgm:t>
    </dgm:pt>
    <dgm:pt modelId="{F468AE4F-485A-4CB0-A085-A2E91E9BC592}" type="parTrans" cxnId="{3C80AE95-A041-49D2-A72A-471D1BECBB3A}">
      <dgm:prSet/>
      <dgm:spPr/>
      <dgm:t>
        <a:bodyPr/>
        <a:lstStyle/>
        <a:p>
          <a:endParaRPr lang="ru-RU"/>
        </a:p>
      </dgm:t>
    </dgm:pt>
    <dgm:pt modelId="{1B52C324-2DD8-41A1-9075-AFE58336C5A0}" type="sibTrans" cxnId="{3C80AE95-A041-49D2-A72A-471D1BECBB3A}">
      <dgm:prSet/>
      <dgm:spPr/>
      <dgm:t>
        <a:bodyPr/>
        <a:lstStyle/>
        <a:p>
          <a:endParaRPr lang="ru-RU"/>
        </a:p>
      </dgm:t>
    </dgm:pt>
    <dgm:pt modelId="{18A24E8B-8A2A-436D-A0C7-417AC2525732}">
      <dgm:prSet phldrT="[Текст]"/>
      <dgm:spPr/>
      <dgm:t>
        <a:bodyPr/>
        <a:lstStyle/>
        <a:p>
          <a:r>
            <a:rPr lang="ru-RU" dirty="0" smtClean="0"/>
            <a:t>Фронтальное</a:t>
          </a:r>
          <a:endParaRPr lang="ru-RU" dirty="0"/>
        </a:p>
      </dgm:t>
    </dgm:pt>
    <dgm:pt modelId="{11B296B6-DEB0-4675-A5D2-9AEB96B16179}" type="parTrans" cxnId="{674A9382-65CF-46FD-97A2-D19EC0520B21}">
      <dgm:prSet/>
      <dgm:spPr/>
      <dgm:t>
        <a:bodyPr/>
        <a:lstStyle/>
        <a:p>
          <a:endParaRPr lang="ru-RU"/>
        </a:p>
      </dgm:t>
    </dgm:pt>
    <dgm:pt modelId="{8DF73F1B-442E-4B43-9AF7-362BD1BD7951}" type="sibTrans" cxnId="{674A9382-65CF-46FD-97A2-D19EC0520B21}">
      <dgm:prSet/>
      <dgm:spPr/>
      <dgm:t>
        <a:bodyPr/>
        <a:lstStyle/>
        <a:p>
          <a:endParaRPr lang="ru-RU"/>
        </a:p>
      </dgm:t>
    </dgm:pt>
    <dgm:pt modelId="{73B2D516-9D37-4871-947E-DB32E70579A6}">
      <dgm:prSet phldrT="[Текст]"/>
      <dgm:spPr/>
      <dgm:t>
        <a:bodyPr/>
        <a:lstStyle/>
        <a:p>
          <a:r>
            <a:rPr lang="ru-RU" dirty="0" smtClean="0"/>
            <a:t>Эпизодическое</a:t>
          </a:r>
          <a:endParaRPr lang="ru-RU" dirty="0"/>
        </a:p>
      </dgm:t>
    </dgm:pt>
    <dgm:pt modelId="{62CDB34F-7AB4-4260-95DC-6CA95FCE7026}" type="parTrans" cxnId="{45DFFFDD-887E-45B4-A862-F72C6940F1C1}">
      <dgm:prSet/>
      <dgm:spPr/>
      <dgm:t>
        <a:bodyPr/>
        <a:lstStyle/>
        <a:p>
          <a:endParaRPr lang="ru-RU"/>
        </a:p>
      </dgm:t>
    </dgm:pt>
    <dgm:pt modelId="{50D9E2B5-2EEF-443F-A24E-B7A12EDFC676}" type="sibTrans" cxnId="{45DFFFDD-887E-45B4-A862-F72C6940F1C1}">
      <dgm:prSet/>
      <dgm:spPr/>
      <dgm:t>
        <a:bodyPr/>
        <a:lstStyle/>
        <a:p>
          <a:endParaRPr lang="ru-RU"/>
        </a:p>
      </dgm:t>
    </dgm:pt>
    <dgm:pt modelId="{D5DCAACA-02B4-486A-9203-CCB1268541C5}">
      <dgm:prSet phldrT="[Текст]"/>
      <dgm:spPr/>
      <dgm:t>
        <a:bodyPr/>
        <a:lstStyle/>
        <a:p>
          <a:r>
            <a:rPr lang="ru-RU" dirty="0" smtClean="0"/>
            <a:t>Длительное</a:t>
          </a:r>
          <a:endParaRPr lang="ru-RU" dirty="0"/>
        </a:p>
      </dgm:t>
    </dgm:pt>
    <dgm:pt modelId="{AA3E2AF1-60C5-483C-8CC7-F542277B0270}" type="parTrans" cxnId="{486B4548-90F1-4A97-B505-8106C2FC61CB}">
      <dgm:prSet/>
      <dgm:spPr/>
      <dgm:t>
        <a:bodyPr/>
        <a:lstStyle/>
        <a:p>
          <a:endParaRPr lang="ru-RU"/>
        </a:p>
      </dgm:t>
    </dgm:pt>
    <dgm:pt modelId="{421F9060-B6DA-46F5-B06C-F3F39C2A6F71}" type="sibTrans" cxnId="{486B4548-90F1-4A97-B505-8106C2FC61CB}">
      <dgm:prSet/>
      <dgm:spPr/>
      <dgm:t>
        <a:bodyPr/>
        <a:lstStyle/>
        <a:p>
          <a:endParaRPr lang="ru-RU"/>
        </a:p>
      </dgm:t>
    </dgm:pt>
    <dgm:pt modelId="{88BBE0F4-2954-4C1B-BAA0-10807EFAB591}">
      <dgm:prSet phldrT="[Текст]"/>
      <dgm:spPr/>
      <dgm:t>
        <a:bodyPr/>
        <a:lstStyle/>
        <a:p>
          <a:r>
            <a:rPr lang="ru-RU" dirty="0" smtClean="0"/>
            <a:t>Обобщающее</a:t>
          </a:r>
          <a:endParaRPr lang="ru-RU" dirty="0"/>
        </a:p>
      </dgm:t>
    </dgm:pt>
    <dgm:pt modelId="{A3DB8246-5736-4147-A208-D11CB6FA2A69}" type="parTrans" cxnId="{58AA2E09-B255-4656-B14D-6874DC22424B}">
      <dgm:prSet/>
      <dgm:spPr/>
      <dgm:t>
        <a:bodyPr/>
        <a:lstStyle/>
        <a:p>
          <a:endParaRPr lang="ru-RU"/>
        </a:p>
      </dgm:t>
    </dgm:pt>
    <dgm:pt modelId="{545E7917-AAC6-4882-A565-DFA4D57A5C29}" type="sibTrans" cxnId="{58AA2E09-B255-4656-B14D-6874DC22424B}">
      <dgm:prSet/>
      <dgm:spPr/>
      <dgm:t>
        <a:bodyPr/>
        <a:lstStyle/>
        <a:p>
          <a:endParaRPr lang="ru-RU"/>
        </a:p>
      </dgm:t>
    </dgm:pt>
    <dgm:pt modelId="{CF70D0D9-23C6-44D7-904C-29A5835E9130}" type="pres">
      <dgm:prSet presAssocID="{A655BCC4-9E4B-4638-B718-7724A40C1D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4140A6-7D54-49A9-884B-58CD6D6CEEEB}" type="pres">
      <dgm:prSet presAssocID="{16364C75-F9BD-486F-925E-7C3CFE3C3FDD}" presName="parentLin" presStyleCnt="0"/>
      <dgm:spPr/>
    </dgm:pt>
    <dgm:pt modelId="{C364F4CD-C644-4BF6-A570-6C3D83F5E8B4}" type="pres">
      <dgm:prSet presAssocID="{16364C75-F9BD-486F-925E-7C3CFE3C3FD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B8F3ACF-8E1A-417D-AC1D-9A085D2BF4AB}" type="pres">
      <dgm:prSet presAssocID="{16364C75-F9BD-486F-925E-7C3CFE3C3FD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56812-7BF9-471B-8E56-CB75B166D525}" type="pres">
      <dgm:prSet presAssocID="{16364C75-F9BD-486F-925E-7C3CFE3C3FDD}" presName="negativeSpace" presStyleCnt="0"/>
      <dgm:spPr/>
    </dgm:pt>
    <dgm:pt modelId="{54FBD1B3-E5AC-47E7-99A5-031CD1408E0B}" type="pres">
      <dgm:prSet presAssocID="{16364C75-F9BD-486F-925E-7C3CFE3C3FDD}" presName="childText" presStyleLbl="conFgAcc1" presStyleIdx="0" presStyleCnt="6">
        <dgm:presLayoutVars>
          <dgm:bulletEnabled val="1"/>
        </dgm:presLayoutVars>
      </dgm:prSet>
      <dgm:spPr/>
    </dgm:pt>
    <dgm:pt modelId="{872DA6A5-3664-4AA3-980C-837EEC61AF4B}" type="pres">
      <dgm:prSet presAssocID="{F14472CF-3EC9-494F-B0C2-752F98967B61}" presName="spaceBetweenRectangles" presStyleCnt="0"/>
      <dgm:spPr/>
    </dgm:pt>
    <dgm:pt modelId="{FC38C03B-A599-4CF0-ABC3-092CFC4635E6}" type="pres">
      <dgm:prSet presAssocID="{FF4C0D1C-1FD6-4A85-A96A-FD9E0B6B7894}" presName="parentLin" presStyleCnt="0"/>
      <dgm:spPr/>
    </dgm:pt>
    <dgm:pt modelId="{C0AD75C7-2C80-4587-A7D5-12BF2834263F}" type="pres">
      <dgm:prSet presAssocID="{FF4C0D1C-1FD6-4A85-A96A-FD9E0B6B789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A4D91A3-BC53-4FEA-8CFA-C3F4BEBF5D4C}" type="pres">
      <dgm:prSet presAssocID="{FF4C0D1C-1FD6-4A85-A96A-FD9E0B6B789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4D1BF-FD6A-4B7A-AA8B-249429270BB6}" type="pres">
      <dgm:prSet presAssocID="{FF4C0D1C-1FD6-4A85-A96A-FD9E0B6B7894}" presName="negativeSpace" presStyleCnt="0"/>
      <dgm:spPr/>
    </dgm:pt>
    <dgm:pt modelId="{BF1B8C2E-D35C-46BB-9DCA-4450433518FF}" type="pres">
      <dgm:prSet presAssocID="{FF4C0D1C-1FD6-4A85-A96A-FD9E0B6B7894}" presName="childText" presStyleLbl="conFgAcc1" presStyleIdx="1" presStyleCnt="6">
        <dgm:presLayoutVars>
          <dgm:bulletEnabled val="1"/>
        </dgm:presLayoutVars>
      </dgm:prSet>
      <dgm:spPr/>
    </dgm:pt>
    <dgm:pt modelId="{6E835596-8EF1-4177-A28B-C6888646F6EC}" type="pres">
      <dgm:prSet presAssocID="{1B52C324-2DD8-41A1-9075-AFE58336C5A0}" presName="spaceBetweenRectangles" presStyleCnt="0"/>
      <dgm:spPr/>
    </dgm:pt>
    <dgm:pt modelId="{72C5AE8E-1986-4F96-9898-091CD551EFFA}" type="pres">
      <dgm:prSet presAssocID="{18A24E8B-8A2A-436D-A0C7-417AC2525732}" presName="parentLin" presStyleCnt="0"/>
      <dgm:spPr/>
    </dgm:pt>
    <dgm:pt modelId="{44129E87-A64A-40C5-8BC6-E61FB73DCC89}" type="pres">
      <dgm:prSet presAssocID="{18A24E8B-8A2A-436D-A0C7-417AC2525732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1E0416D-81E2-404B-8E7F-422E42B416C5}" type="pres">
      <dgm:prSet presAssocID="{18A24E8B-8A2A-436D-A0C7-417AC252573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9C4F3-3870-42FF-89BC-949F38CF0DE0}" type="pres">
      <dgm:prSet presAssocID="{18A24E8B-8A2A-436D-A0C7-417AC2525732}" presName="negativeSpace" presStyleCnt="0"/>
      <dgm:spPr/>
    </dgm:pt>
    <dgm:pt modelId="{2ECDAD3A-0129-4653-92ED-829901E049F2}" type="pres">
      <dgm:prSet presAssocID="{18A24E8B-8A2A-436D-A0C7-417AC2525732}" presName="childText" presStyleLbl="conFgAcc1" presStyleIdx="2" presStyleCnt="6">
        <dgm:presLayoutVars>
          <dgm:bulletEnabled val="1"/>
        </dgm:presLayoutVars>
      </dgm:prSet>
      <dgm:spPr/>
    </dgm:pt>
    <dgm:pt modelId="{1A483459-9737-4EE6-94AB-B639A80D90BB}" type="pres">
      <dgm:prSet presAssocID="{8DF73F1B-442E-4B43-9AF7-362BD1BD7951}" presName="spaceBetweenRectangles" presStyleCnt="0"/>
      <dgm:spPr/>
    </dgm:pt>
    <dgm:pt modelId="{610C0328-25FA-405A-8B14-379238B924EC}" type="pres">
      <dgm:prSet presAssocID="{73B2D516-9D37-4871-947E-DB32E70579A6}" presName="parentLin" presStyleCnt="0"/>
      <dgm:spPr/>
    </dgm:pt>
    <dgm:pt modelId="{BB89B5EC-3E76-4E27-97D6-48DD7E3FD73A}" type="pres">
      <dgm:prSet presAssocID="{73B2D516-9D37-4871-947E-DB32E70579A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4A892D2A-823A-4AB5-A8EC-2B6B2715366F}" type="pres">
      <dgm:prSet presAssocID="{73B2D516-9D37-4871-947E-DB32E70579A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A6C44-24E1-4951-9EC6-723FABE599F8}" type="pres">
      <dgm:prSet presAssocID="{73B2D516-9D37-4871-947E-DB32E70579A6}" presName="negativeSpace" presStyleCnt="0"/>
      <dgm:spPr/>
    </dgm:pt>
    <dgm:pt modelId="{6607EC60-25C7-470C-9741-3AFDA43E9A0D}" type="pres">
      <dgm:prSet presAssocID="{73B2D516-9D37-4871-947E-DB32E70579A6}" presName="childText" presStyleLbl="conFgAcc1" presStyleIdx="3" presStyleCnt="6">
        <dgm:presLayoutVars>
          <dgm:bulletEnabled val="1"/>
        </dgm:presLayoutVars>
      </dgm:prSet>
      <dgm:spPr/>
    </dgm:pt>
    <dgm:pt modelId="{0A610406-7B94-49D2-8FF2-F3EAF87297B1}" type="pres">
      <dgm:prSet presAssocID="{50D9E2B5-2EEF-443F-A24E-B7A12EDFC676}" presName="spaceBetweenRectangles" presStyleCnt="0"/>
      <dgm:spPr/>
    </dgm:pt>
    <dgm:pt modelId="{F78619FF-856C-44AB-ACCF-D8FD310B2A67}" type="pres">
      <dgm:prSet presAssocID="{D5DCAACA-02B4-486A-9203-CCB1268541C5}" presName="parentLin" presStyleCnt="0"/>
      <dgm:spPr/>
    </dgm:pt>
    <dgm:pt modelId="{330CBC05-4C5F-411B-8498-6615FA0D54D3}" type="pres">
      <dgm:prSet presAssocID="{D5DCAACA-02B4-486A-9203-CCB1268541C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AF4B1A2E-E3AA-4763-9F04-192EA0842D08}" type="pres">
      <dgm:prSet presAssocID="{D5DCAACA-02B4-486A-9203-CCB1268541C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C67E9-E8E9-4A80-8DA9-DDC479DA5238}" type="pres">
      <dgm:prSet presAssocID="{D5DCAACA-02B4-486A-9203-CCB1268541C5}" presName="negativeSpace" presStyleCnt="0"/>
      <dgm:spPr/>
    </dgm:pt>
    <dgm:pt modelId="{6CAC4F39-30E4-4939-AB23-CB199AF88B27}" type="pres">
      <dgm:prSet presAssocID="{D5DCAACA-02B4-486A-9203-CCB1268541C5}" presName="childText" presStyleLbl="conFgAcc1" presStyleIdx="4" presStyleCnt="6">
        <dgm:presLayoutVars>
          <dgm:bulletEnabled val="1"/>
        </dgm:presLayoutVars>
      </dgm:prSet>
      <dgm:spPr/>
    </dgm:pt>
    <dgm:pt modelId="{D72B344A-30BE-45AE-A483-F68376B3FC6D}" type="pres">
      <dgm:prSet presAssocID="{421F9060-B6DA-46F5-B06C-F3F39C2A6F71}" presName="spaceBetweenRectangles" presStyleCnt="0"/>
      <dgm:spPr/>
    </dgm:pt>
    <dgm:pt modelId="{4E762710-7BAA-4C75-B9E7-F5311142DD9C}" type="pres">
      <dgm:prSet presAssocID="{88BBE0F4-2954-4C1B-BAA0-10807EFAB591}" presName="parentLin" presStyleCnt="0"/>
      <dgm:spPr/>
    </dgm:pt>
    <dgm:pt modelId="{7AA70979-0ADF-46DB-AFB0-4AC89E7C6D06}" type="pres">
      <dgm:prSet presAssocID="{88BBE0F4-2954-4C1B-BAA0-10807EFAB59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1795241-3CF0-4016-A698-EBF9C73F403D}" type="pres">
      <dgm:prSet presAssocID="{88BBE0F4-2954-4C1B-BAA0-10807EFAB59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6CD70-C177-41EA-A738-A54BF41DBC29}" type="pres">
      <dgm:prSet presAssocID="{88BBE0F4-2954-4C1B-BAA0-10807EFAB591}" presName="negativeSpace" presStyleCnt="0"/>
      <dgm:spPr/>
    </dgm:pt>
    <dgm:pt modelId="{E0A23392-F8CE-4DB0-88D4-5450696E92B7}" type="pres">
      <dgm:prSet presAssocID="{88BBE0F4-2954-4C1B-BAA0-10807EFAB59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B3BE0BF-0775-42F4-B62D-EF05A9D265E1}" type="presOf" srcId="{18A24E8B-8A2A-436D-A0C7-417AC2525732}" destId="{E1E0416D-81E2-404B-8E7F-422E42B416C5}" srcOrd="1" destOrd="0" presId="urn:microsoft.com/office/officeart/2005/8/layout/list1"/>
    <dgm:cxn modelId="{438735BB-8D9E-4D13-BEC8-FDCF5088CCDA}" srcId="{A655BCC4-9E4B-4638-B718-7724A40C1DFA}" destId="{16364C75-F9BD-486F-925E-7C3CFE3C3FDD}" srcOrd="0" destOrd="0" parTransId="{8F51287E-0CF1-4A5E-9F08-385756311950}" sibTransId="{F14472CF-3EC9-494F-B0C2-752F98967B61}"/>
    <dgm:cxn modelId="{9C5C4C06-614E-4E8A-AF40-6AF5EC0EE256}" type="presOf" srcId="{A655BCC4-9E4B-4638-B718-7724A40C1DFA}" destId="{CF70D0D9-23C6-44D7-904C-29A5835E9130}" srcOrd="0" destOrd="0" presId="urn:microsoft.com/office/officeart/2005/8/layout/list1"/>
    <dgm:cxn modelId="{5E342A25-A916-4F9C-BFF2-6C406BF56206}" type="presOf" srcId="{88BBE0F4-2954-4C1B-BAA0-10807EFAB591}" destId="{7AA70979-0ADF-46DB-AFB0-4AC89E7C6D06}" srcOrd="0" destOrd="0" presId="urn:microsoft.com/office/officeart/2005/8/layout/list1"/>
    <dgm:cxn modelId="{F4D24F80-717E-4D45-98BC-D0CEE2EC00F5}" type="presOf" srcId="{73B2D516-9D37-4871-947E-DB32E70579A6}" destId="{4A892D2A-823A-4AB5-A8EC-2B6B2715366F}" srcOrd="1" destOrd="0" presId="urn:microsoft.com/office/officeart/2005/8/layout/list1"/>
    <dgm:cxn modelId="{9A82E491-C082-434D-AD09-B907AD77F113}" type="presOf" srcId="{88BBE0F4-2954-4C1B-BAA0-10807EFAB591}" destId="{91795241-3CF0-4016-A698-EBF9C73F403D}" srcOrd="1" destOrd="0" presId="urn:microsoft.com/office/officeart/2005/8/layout/list1"/>
    <dgm:cxn modelId="{58AA2E09-B255-4656-B14D-6874DC22424B}" srcId="{A655BCC4-9E4B-4638-B718-7724A40C1DFA}" destId="{88BBE0F4-2954-4C1B-BAA0-10807EFAB591}" srcOrd="5" destOrd="0" parTransId="{A3DB8246-5736-4147-A208-D11CB6FA2A69}" sibTransId="{545E7917-AAC6-4882-A565-DFA4D57A5C29}"/>
    <dgm:cxn modelId="{5EE328F9-D58A-4C7E-BC4A-3FC38537CA5D}" type="presOf" srcId="{16364C75-F9BD-486F-925E-7C3CFE3C3FDD}" destId="{C364F4CD-C644-4BF6-A570-6C3D83F5E8B4}" srcOrd="0" destOrd="0" presId="urn:microsoft.com/office/officeart/2005/8/layout/list1"/>
    <dgm:cxn modelId="{2B4BDE4D-188A-42B8-9275-2226CEA6BBF6}" type="presOf" srcId="{16364C75-F9BD-486F-925E-7C3CFE3C3FDD}" destId="{9B8F3ACF-8E1A-417D-AC1D-9A085D2BF4AB}" srcOrd="1" destOrd="0" presId="urn:microsoft.com/office/officeart/2005/8/layout/list1"/>
    <dgm:cxn modelId="{18C72614-1DC6-4CE4-B89E-CBBFCEED8ABA}" type="presOf" srcId="{D5DCAACA-02B4-486A-9203-CCB1268541C5}" destId="{330CBC05-4C5F-411B-8498-6615FA0D54D3}" srcOrd="0" destOrd="0" presId="urn:microsoft.com/office/officeart/2005/8/layout/list1"/>
    <dgm:cxn modelId="{405116EF-5BED-440B-A90D-F6885DE412E7}" type="presOf" srcId="{FF4C0D1C-1FD6-4A85-A96A-FD9E0B6B7894}" destId="{7A4D91A3-BC53-4FEA-8CFA-C3F4BEBF5D4C}" srcOrd="1" destOrd="0" presId="urn:microsoft.com/office/officeart/2005/8/layout/list1"/>
    <dgm:cxn modelId="{9C9C851B-F60D-4356-B932-B187F32BE5C9}" type="presOf" srcId="{FF4C0D1C-1FD6-4A85-A96A-FD9E0B6B7894}" destId="{C0AD75C7-2C80-4587-A7D5-12BF2834263F}" srcOrd="0" destOrd="0" presId="urn:microsoft.com/office/officeart/2005/8/layout/list1"/>
    <dgm:cxn modelId="{5C97D720-7E33-4542-B0CE-33E3D327C10A}" type="presOf" srcId="{D5DCAACA-02B4-486A-9203-CCB1268541C5}" destId="{AF4B1A2E-E3AA-4763-9F04-192EA0842D08}" srcOrd="1" destOrd="0" presId="urn:microsoft.com/office/officeart/2005/8/layout/list1"/>
    <dgm:cxn modelId="{722DCE0B-DDEB-4EF0-895A-53A75BCFB174}" type="presOf" srcId="{18A24E8B-8A2A-436D-A0C7-417AC2525732}" destId="{44129E87-A64A-40C5-8BC6-E61FB73DCC89}" srcOrd="0" destOrd="0" presId="urn:microsoft.com/office/officeart/2005/8/layout/list1"/>
    <dgm:cxn modelId="{EC32DFF6-5598-4A7F-BDC1-840656833103}" type="presOf" srcId="{73B2D516-9D37-4871-947E-DB32E70579A6}" destId="{BB89B5EC-3E76-4E27-97D6-48DD7E3FD73A}" srcOrd="0" destOrd="0" presId="urn:microsoft.com/office/officeart/2005/8/layout/list1"/>
    <dgm:cxn modelId="{486B4548-90F1-4A97-B505-8106C2FC61CB}" srcId="{A655BCC4-9E4B-4638-B718-7724A40C1DFA}" destId="{D5DCAACA-02B4-486A-9203-CCB1268541C5}" srcOrd="4" destOrd="0" parTransId="{AA3E2AF1-60C5-483C-8CC7-F542277B0270}" sibTransId="{421F9060-B6DA-46F5-B06C-F3F39C2A6F71}"/>
    <dgm:cxn modelId="{674A9382-65CF-46FD-97A2-D19EC0520B21}" srcId="{A655BCC4-9E4B-4638-B718-7724A40C1DFA}" destId="{18A24E8B-8A2A-436D-A0C7-417AC2525732}" srcOrd="2" destOrd="0" parTransId="{11B296B6-DEB0-4675-A5D2-9AEB96B16179}" sibTransId="{8DF73F1B-442E-4B43-9AF7-362BD1BD7951}"/>
    <dgm:cxn modelId="{3C80AE95-A041-49D2-A72A-471D1BECBB3A}" srcId="{A655BCC4-9E4B-4638-B718-7724A40C1DFA}" destId="{FF4C0D1C-1FD6-4A85-A96A-FD9E0B6B7894}" srcOrd="1" destOrd="0" parTransId="{F468AE4F-485A-4CB0-A085-A2E91E9BC592}" sibTransId="{1B52C324-2DD8-41A1-9075-AFE58336C5A0}"/>
    <dgm:cxn modelId="{45DFFFDD-887E-45B4-A862-F72C6940F1C1}" srcId="{A655BCC4-9E4B-4638-B718-7724A40C1DFA}" destId="{73B2D516-9D37-4871-947E-DB32E70579A6}" srcOrd="3" destOrd="0" parTransId="{62CDB34F-7AB4-4260-95DC-6CA95FCE7026}" sibTransId="{50D9E2B5-2EEF-443F-A24E-B7A12EDFC676}"/>
    <dgm:cxn modelId="{274699CD-3C53-487F-87D7-A59CC22A5C7C}" type="presParOf" srcId="{CF70D0D9-23C6-44D7-904C-29A5835E9130}" destId="{824140A6-7D54-49A9-884B-58CD6D6CEEEB}" srcOrd="0" destOrd="0" presId="urn:microsoft.com/office/officeart/2005/8/layout/list1"/>
    <dgm:cxn modelId="{6CE66D7A-FA4E-45BC-8FD4-C9132FA8AC84}" type="presParOf" srcId="{824140A6-7D54-49A9-884B-58CD6D6CEEEB}" destId="{C364F4CD-C644-4BF6-A570-6C3D83F5E8B4}" srcOrd="0" destOrd="0" presId="urn:microsoft.com/office/officeart/2005/8/layout/list1"/>
    <dgm:cxn modelId="{B53A1F74-D451-4BAF-9866-B70BF8993BFD}" type="presParOf" srcId="{824140A6-7D54-49A9-884B-58CD6D6CEEEB}" destId="{9B8F3ACF-8E1A-417D-AC1D-9A085D2BF4AB}" srcOrd="1" destOrd="0" presId="urn:microsoft.com/office/officeart/2005/8/layout/list1"/>
    <dgm:cxn modelId="{0C4928D9-A67B-44CD-8E90-8BE0FFF07FB0}" type="presParOf" srcId="{CF70D0D9-23C6-44D7-904C-29A5835E9130}" destId="{79656812-7BF9-471B-8E56-CB75B166D525}" srcOrd="1" destOrd="0" presId="urn:microsoft.com/office/officeart/2005/8/layout/list1"/>
    <dgm:cxn modelId="{EE3BA2F5-7C97-441B-8DEE-F87C48CDF28A}" type="presParOf" srcId="{CF70D0D9-23C6-44D7-904C-29A5835E9130}" destId="{54FBD1B3-E5AC-47E7-99A5-031CD1408E0B}" srcOrd="2" destOrd="0" presId="urn:microsoft.com/office/officeart/2005/8/layout/list1"/>
    <dgm:cxn modelId="{D2535F52-900F-4836-B283-31D3DF748742}" type="presParOf" srcId="{CF70D0D9-23C6-44D7-904C-29A5835E9130}" destId="{872DA6A5-3664-4AA3-980C-837EEC61AF4B}" srcOrd="3" destOrd="0" presId="urn:microsoft.com/office/officeart/2005/8/layout/list1"/>
    <dgm:cxn modelId="{331ED11B-CF41-4264-BD90-B0B82FDB2CD4}" type="presParOf" srcId="{CF70D0D9-23C6-44D7-904C-29A5835E9130}" destId="{FC38C03B-A599-4CF0-ABC3-092CFC4635E6}" srcOrd="4" destOrd="0" presId="urn:microsoft.com/office/officeart/2005/8/layout/list1"/>
    <dgm:cxn modelId="{65210F7E-C3F8-465E-93A0-1EB6B047F1B3}" type="presParOf" srcId="{FC38C03B-A599-4CF0-ABC3-092CFC4635E6}" destId="{C0AD75C7-2C80-4587-A7D5-12BF2834263F}" srcOrd="0" destOrd="0" presId="urn:microsoft.com/office/officeart/2005/8/layout/list1"/>
    <dgm:cxn modelId="{9FEC640F-4ABC-4CEB-AF64-DB962491F158}" type="presParOf" srcId="{FC38C03B-A599-4CF0-ABC3-092CFC4635E6}" destId="{7A4D91A3-BC53-4FEA-8CFA-C3F4BEBF5D4C}" srcOrd="1" destOrd="0" presId="urn:microsoft.com/office/officeart/2005/8/layout/list1"/>
    <dgm:cxn modelId="{1921495C-25A6-4930-9CEE-304762542DF6}" type="presParOf" srcId="{CF70D0D9-23C6-44D7-904C-29A5835E9130}" destId="{E7D4D1BF-FD6A-4B7A-AA8B-249429270BB6}" srcOrd="5" destOrd="0" presId="urn:microsoft.com/office/officeart/2005/8/layout/list1"/>
    <dgm:cxn modelId="{436DD6D0-14CF-4609-8EB6-F7AB2505D4D7}" type="presParOf" srcId="{CF70D0D9-23C6-44D7-904C-29A5835E9130}" destId="{BF1B8C2E-D35C-46BB-9DCA-4450433518FF}" srcOrd="6" destOrd="0" presId="urn:microsoft.com/office/officeart/2005/8/layout/list1"/>
    <dgm:cxn modelId="{9B0B3766-C38A-4E34-8CFE-4ED9CD8F52C0}" type="presParOf" srcId="{CF70D0D9-23C6-44D7-904C-29A5835E9130}" destId="{6E835596-8EF1-4177-A28B-C6888646F6EC}" srcOrd="7" destOrd="0" presId="urn:microsoft.com/office/officeart/2005/8/layout/list1"/>
    <dgm:cxn modelId="{10A8C76C-27E0-4B1F-AA5C-C85B526D90EA}" type="presParOf" srcId="{CF70D0D9-23C6-44D7-904C-29A5835E9130}" destId="{72C5AE8E-1986-4F96-9898-091CD551EFFA}" srcOrd="8" destOrd="0" presId="urn:microsoft.com/office/officeart/2005/8/layout/list1"/>
    <dgm:cxn modelId="{01001FE8-5C4E-4CD3-9009-7118FFCB4B91}" type="presParOf" srcId="{72C5AE8E-1986-4F96-9898-091CD551EFFA}" destId="{44129E87-A64A-40C5-8BC6-E61FB73DCC89}" srcOrd="0" destOrd="0" presId="urn:microsoft.com/office/officeart/2005/8/layout/list1"/>
    <dgm:cxn modelId="{AFB5AD25-18DD-454A-B5AB-1602AC7F3F65}" type="presParOf" srcId="{72C5AE8E-1986-4F96-9898-091CD551EFFA}" destId="{E1E0416D-81E2-404B-8E7F-422E42B416C5}" srcOrd="1" destOrd="0" presId="urn:microsoft.com/office/officeart/2005/8/layout/list1"/>
    <dgm:cxn modelId="{BDCAC6E5-61A0-4B1E-A421-BBF3499A4ABD}" type="presParOf" srcId="{CF70D0D9-23C6-44D7-904C-29A5835E9130}" destId="{AD09C4F3-3870-42FF-89BC-949F38CF0DE0}" srcOrd="9" destOrd="0" presId="urn:microsoft.com/office/officeart/2005/8/layout/list1"/>
    <dgm:cxn modelId="{BFA78C71-F01C-4021-9AFD-B88AC484DDDC}" type="presParOf" srcId="{CF70D0D9-23C6-44D7-904C-29A5835E9130}" destId="{2ECDAD3A-0129-4653-92ED-829901E049F2}" srcOrd="10" destOrd="0" presId="urn:microsoft.com/office/officeart/2005/8/layout/list1"/>
    <dgm:cxn modelId="{8FC85A0C-1395-4B67-8083-353D91113484}" type="presParOf" srcId="{CF70D0D9-23C6-44D7-904C-29A5835E9130}" destId="{1A483459-9737-4EE6-94AB-B639A80D90BB}" srcOrd="11" destOrd="0" presId="urn:microsoft.com/office/officeart/2005/8/layout/list1"/>
    <dgm:cxn modelId="{967FA20E-4FDE-4462-8AD0-F18600B587E6}" type="presParOf" srcId="{CF70D0D9-23C6-44D7-904C-29A5835E9130}" destId="{610C0328-25FA-405A-8B14-379238B924EC}" srcOrd="12" destOrd="0" presId="urn:microsoft.com/office/officeart/2005/8/layout/list1"/>
    <dgm:cxn modelId="{39AE0F97-6B30-4F50-97E9-2FCE6463B60C}" type="presParOf" srcId="{610C0328-25FA-405A-8B14-379238B924EC}" destId="{BB89B5EC-3E76-4E27-97D6-48DD7E3FD73A}" srcOrd="0" destOrd="0" presId="urn:microsoft.com/office/officeart/2005/8/layout/list1"/>
    <dgm:cxn modelId="{C3433887-8F39-4842-82CE-31B8CB5B80BA}" type="presParOf" srcId="{610C0328-25FA-405A-8B14-379238B924EC}" destId="{4A892D2A-823A-4AB5-A8EC-2B6B2715366F}" srcOrd="1" destOrd="0" presId="urn:microsoft.com/office/officeart/2005/8/layout/list1"/>
    <dgm:cxn modelId="{C3C23BFE-1DC3-4658-81BC-CFC8D031BB66}" type="presParOf" srcId="{CF70D0D9-23C6-44D7-904C-29A5835E9130}" destId="{565A6C44-24E1-4951-9EC6-723FABE599F8}" srcOrd="13" destOrd="0" presId="urn:microsoft.com/office/officeart/2005/8/layout/list1"/>
    <dgm:cxn modelId="{3E7CC6CB-6328-4581-8ADF-515C48B6B786}" type="presParOf" srcId="{CF70D0D9-23C6-44D7-904C-29A5835E9130}" destId="{6607EC60-25C7-470C-9741-3AFDA43E9A0D}" srcOrd="14" destOrd="0" presId="urn:microsoft.com/office/officeart/2005/8/layout/list1"/>
    <dgm:cxn modelId="{3EAE4E77-EAD9-4827-89DB-B3742C11B4B0}" type="presParOf" srcId="{CF70D0D9-23C6-44D7-904C-29A5835E9130}" destId="{0A610406-7B94-49D2-8FF2-F3EAF87297B1}" srcOrd="15" destOrd="0" presId="urn:microsoft.com/office/officeart/2005/8/layout/list1"/>
    <dgm:cxn modelId="{484DEF0A-DFCA-446B-AF57-7739044B49A5}" type="presParOf" srcId="{CF70D0D9-23C6-44D7-904C-29A5835E9130}" destId="{F78619FF-856C-44AB-ACCF-D8FD310B2A67}" srcOrd="16" destOrd="0" presId="urn:microsoft.com/office/officeart/2005/8/layout/list1"/>
    <dgm:cxn modelId="{B272E20D-DADF-4DEE-8C1E-157B1E6E66A7}" type="presParOf" srcId="{F78619FF-856C-44AB-ACCF-D8FD310B2A67}" destId="{330CBC05-4C5F-411B-8498-6615FA0D54D3}" srcOrd="0" destOrd="0" presId="urn:microsoft.com/office/officeart/2005/8/layout/list1"/>
    <dgm:cxn modelId="{2E958888-3852-4A10-BB05-13F4E39D069C}" type="presParOf" srcId="{F78619FF-856C-44AB-ACCF-D8FD310B2A67}" destId="{AF4B1A2E-E3AA-4763-9F04-192EA0842D08}" srcOrd="1" destOrd="0" presId="urn:microsoft.com/office/officeart/2005/8/layout/list1"/>
    <dgm:cxn modelId="{83D2EB3A-854C-4E76-B5E2-F9A6DC7216CD}" type="presParOf" srcId="{CF70D0D9-23C6-44D7-904C-29A5835E9130}" destId="{43DC67E9-E8E9-4A80-8DA9-DDC479DA5238}" srcOrd="17" destOrd="0" presId="urn:microsoft.com/office/officeart/2005/8/layout/list1"/>
    <dgm:cxn modelId="{EDE3029C-3AD4-4E60-AA69-B24B0E28BD39}" type="presParOf" srcId="{CF70D0D9-23C6-44D7-904C-29A5835E9130}" destId="{6CAC4F39-30E4-4939-AB23-CB199AF88B27}" srcOrd="18" destOrd="0" presId="urn:microsoft.com/office/officeart/2005/8/layout/list1"/>
    <dgm:cxn modelId="{2803E0CF-2B85-4E55-9330-8B164F64B34B}" type="presParOf" srcId="{CF70D0D9-23C6-44D7-904C-29A5835E9130}" destId="{D72B344A-30BE-45AE-A483-F68376B3FC6D}" srcOrd="19" destOrd="0" presId="urn:microsoft.com/office/officeart/2005/8/layout/list1"/>
    <dgm:cxn modelId="{4E0EC4B3-D886-470C-8AE9-0D8D3C0362A6}" type="presParOf" srcId="{CF70D0D9-23C6-44D7-904C-29A5835E9130}" destId="{4E762710-7BAA-4C75-B9E7-F5311142DD9C}" srcOrd="20" destOrd="0" presId="urn:microsoft.com/office/officeart/2005/8/layout/list1"/>
    <dgm:cxn modelId="{C8F12B83-F8D2-4F2C-BF05-AB5A61F4FFE5}" type="presParOf" srcId="{4E762710-7BAA-4C75-B9E7-F5311142DD9C}" destId="{7AA70979-0ADF-46DB-AFB0-4AC89E7C6D06}" srcOrd="0" destOrd="0" presId="urn:microsoft.com/office/officeart/2005/8/layout/list1"/>
    <dgm:cxn modelId="{E17F753E-4DE7-4681-B516-860105DE7F88}" type="presParOf" srcId="{4E762710-7BAA-4C75-B9E7-F5311142DD9C}" destId="{91795241-3CF0-4016-A698-EBF9C73F403D}" srcOrd="1" destOrd="0" presId="urn:microsoft.com/office/officeart/2005/8/layout/list1"/>
    <dgm:cxn modelId="{C34E75FE-8DA4-412D-BD56-E823EDC6CE16}" type="presParOf" srcId="{CF70D0D9-23C6-44D7-904C-29A5835E9130}" destId="{CF66CD70-C177-41EA-A738-A54BF41DBC29}" srcOrd="21" destOrd="0" presId="urn:microsoft.com/office/officeart/2005/8/layout/list1"/>
    <dgm:cxn modelId="{4EB2CB18-D7E0-4232-9C24-62EA5A5591F0}" type="presParOf" srcId="{CF70D0D9-23C6-44D7-904C-29A5835E9130}" destId="{E0A23392-F8CE-4DB0-88D4-5450696E92B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F53E8D-87D2-4E94-8CDD-1DB51E54DE6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6064D19-1CBB-42B1-8CC2-4934CBFD8BFF}">
      <dgm:prSet phldrT="[Текст]"/>
      <dgm:spPr/>
      <dgm:t>
        <a:bodyPr/>
        <a:lstStyle/>
        <a:p>
          <a:r>
            <a:rPr lang="ru-RU" dirty="0" smtClean="0"/>
            <a:t>На участке</a:t>
          </a:r>
          <a:endParaRPr lang="ru-RU" dirty="0"/>
        </a:p>
      </dgm:t>
    </dgm:pt>
    <dgm:pt modelId="{3F8D0E69-DB8F-478A-B302-AD7CB3355CD1}" type="parTrans" cxnId="{D4E28C23-402E-412E-8541-BE41E884D6AB}">
      <dgm:prSet/>
      <dgm:spPr/>
      <dgm:t>
        <a:bodyPr/>
        <a:lstStyle/>
        <a:p>
          <a:endParaRPr lang="ru-RU"/>
        </a:p>
      </dgm:t>
    </dgm:pt>
    <dgm:pt modelId="{B3738122-14F5-4AD8-91AE-E95513F6D61A}" type="sibTrans" cxnId="{D4E28C23-402E-412E-8541-BE41E884D6AB}">
      <dgm:prSet/>
      <dgm:spPr/>
      <dgm:t>
        <a:bodyPr/>
        <a:lstStyle/>
        <a:p>
          <a:endParaRPr lang="ru-RU"/>
        </a:p>
      </dgm:t>
    </dgm:pt>
    <dgm:pt modelId="{C4A045FA-5283-4FA6-A466-3D69FDFC74A6}">
      <dgm:prSet phldrT="[Текст]"/>
      <dgm:spPr/>
      <dgm:t>
        <a:bodyPr/>
        <a:lstStyle/>
        <a:p>
          <a:r>
            <a:rPr lang="ru-RU" dirty="0" smtClean="0"/>
            <a:t>На веранде</a:t>
          </a:r>
          <a:endParaRPr lang="ru-RU" dirty="0"/>
        </a:p>
      </dgm:t>
    </dgm:pt>
    <dgm:pt modelId="{F5569A25-2033-436E-9FE1-EE88F6D26E26}" type="parTrans" cxnId="{13719C05-7D12-42F4-BD77-0BFC4DCF9CAA}">
      <dgm:prSet/>
      <dgm:spPr/>
      <dgm:t>
        <a:bodyPr/>
        <a:lstStyle/>
        <a:p>
          <a:endParaRPr lang="ru-RU"/>
        </a:p>
      </dgm:t>
    </dgm:pt>
    <dgm:pt modelId="{F5881A57-1F7B-4FE0-93D9-F323C4442207}" type="sibTrans" cxnId="{13719C05-7D12-42F4-BD77-0BFC4DCF9CAA}">
      <dgm:prSet/>
      <dgm:spPr/>
      <dgm:t>
        <a:bodyPr/>
        <a:lstStyle/>
        <a:p>
          <a:endParaRPr lang="ru-RU"/>
        </a:p>
      </dgm:t>
    </dgm:pt>
    <dgm:pt modelId="{1A89AA79-A6CD-439C-B058-AD2714512455}">
      <dgm:prSet phldrT="[Текст]"/>
      <dgm:spPr/>
      <dgm:t>
        <a:bodyPr/>
        <a:lstStyle/>
        <a:p>
          <a:r>
            <a:rPr lang="ru-RU" dirty="0" smtClean="0"/>
            <a:t>На клумбе, в огороде</a:t>
          </a:r>
          <a:endParaRPr lang="ru-RU" dirty="0"/>
        </a:p>
      </dgm:t>
    </dgm:pt>
    <dgm:pt modelId="{629300F6-451F-4938-9C92-447D1F1DFD92}" type="parTrans" cxnId="{23F7532C-CC01-4E82-8AAA-BD3C808D8C3F}">
      <dgm:prSet/>
      <dgm:spPr/>
      <dgm:t>
        <a:bodyPr/>
        <a:lstStyle/>
        <a:p>
          <a:endParaRPr lang="ru-RU"/>
        </a:p>
      </dgm:t>
    </dgm:pt>
    <dgm:pt modelId="{4B54C45B-9AF2-413A-92F8-6F0D565997D0}" type="sibTrans" cxnId="{23F7532C-CC01-4E82-8AAA-BD3C808D8C3F}">
      <dgm:prSet/>
      <dgm:spPr/>
      <dgm:t>
        <a:bodyPr/>
        <a:lstStyle/>
        <a:p>
          <a:endParaRPr lang="ru-RU"/>
        </a:p>
      </dgm:t>
    </dgm:pt>
    <dgm:pt modelId="{0017C312-351E-446F-94DD-D117905A3962}" type="pres">
      <dgm:prSet presAssocID="{1AF53E8D-87D2-4E94-8CDD-1DB51E54DE6E}" presName="linearFlow" presStyleCnt="0">
        <dgm:presLayoutVars>
          <dgm:dir/>
          <dgm:resizeHandles val="exact"/>
        </dgm:presLayoutVars>
      </dgm:prSet>
      <dgm:spPr/>
    </dgm:pt>
    <dgm:pt modelId="{B9CCBE3E-BA32-46A4-B7D9-A383A63E9631}" type="pres">
      <dgm:prSet presAssocID="{56064D19-1CBB-42B1-8CC2-4934CBFD8BFF}" presName="composite" presStyleCnt="0"/>
      <dgm:spPr/>
    </dgm:pt>
    <dgm:pt modelId="{C1858CD7-8514-4FD5-A2E9-20F14BCAE26F}" type="pres">
      <dgm:prSet presAssocID="{56064D19-1CBB-42B1-8CC2-4934CBFD8BFF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</dgm:pt>
    <dgm:pt modelId="{1A2DC6DD-6394-4AAC-A990-6F7425229C31}" type="pres">
      <dgm:prSet presAssocID="{56064D19-1CBB-42B1-8CC2-4934CBFD8BF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96213-A76C-4277-BC46-5A5885BB900D}" type="pres">
      <dgm:prSet presAssocID="{B3738122-14F5-4AD8-91AE-E95513F6D61A}" presName="spacing" presStyleCnt="0"/>
      <dgm:spPr/>
    </dgm:pt>
    <dgm:pt modelId="{099E9493-2F35-4FED-B55C-DAF0F99CD816}" type="pres">
      <dgm:prSet presAssocID="{C4A045FA-5283-4FA6-A466-3D69FDFC74A6}" presName="composite" presStyleCnt="0"/>
      <dgm:spPr/>
    </dgm:pt>
    <dgm:pt modelId="{40713C5C-7548-4735-9ED6-2EF94A8A2EEE}" type="pres">
      <dgm:prSet presAssocID="{C4A045FA-5283-4FA6-A466-3D69FDFC74A6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B9939784-983E-4837-806D-DB80C7F67DE4}" type="pres">
      <dgm:prSet presAssocID="{C4A045FA-5283-4FA6-A466-3D69FDFC74A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7D564-7F7B-47A8-9686-B7B01CDD76D2}" type="pres">
      <dgm:prSet presAssocID="{F5881A57-1F7B-4FE0-93D9-F323C4442207}" presName="spacing" presStyleCnt="0"/>
      <dgm:spPr/>
    </dgm:pt>
    <dgm:pt modelId="{025B498B-F235-4705-B6FF-AA7610ABFEAF}" type="pres">
      <dgm:prSet presAssocID="{1A89AA79-A6CD-439C-B058-AD2714512455}" presName="composite" presStyleCnt="0"/>
      <dgm:spPr/>
    </dgm:pt>
    <dgm:pt modelId="{9FE47E4B-37D3-4675-9AAC-F2F83F6FDB19}" type="pres">
      <dgm:prSet presAssocID="{1A89AA79-A6CD-439C-B058-AD2714512455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AF6802D9-2DF4-4C1D-A8A8-D55D0B99DE6E}" type="pres">
      <dgm:prSet presAssocID="{1A89AA79-A6CD-439C-B058-AD271451245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3B8612-AFC5-4EBE-A49B-145020A34ABD}" type="presOf" srcId="{1AF53E8D-87D2-4E94-8CDD-1DB51E54DE6E}" destId="{0017C312-351E-446F-94DD-D117905A3962}" srcOrd="0" destOrd="0" presId="urn:microsoft.com/office/officeart/2005/8/layout/vList3#1"/>
    <dgm:cxn modelId="{D4E28C23-402E-412E-8541-BE41E884D6AB}" srcId="{1AF53E8D-87D2-4E94-8CDD-1DB51E54DE6E}" destId="{56064D19-1CBB-42B1-8CC2-4934CBFD8BFF}" srcOrd="0" destOrd="0" parTransId="{3F8D0E69-DB8F-478A-B302-AD7CB3355CD1}" sibTransId="{B3738122-14F5-4AD8-91AE-E95513F6D61A}"/>
    <dgm:cxn modelId="{13719C05-7D12-42F4-BD77-0BFC4DCF9CAA}" srcId="{1AF53E8D-87D2-4E94-8CDD-1DB51E54DE6E}" destId="{C4A045FA-5283-4FA6-A466-3D69FDFC74A6}" srcOrd="1" destOrd="0" parTransId="{F5569A25-2033-436E-9FE1-EE88F6D26E26}" sibTransId="{F5881A57-1F7B-4FE0-93D9-F323C4442207}"/>
    <dgm:cxn modelId="{0BBC7818-9029-4849-8786-AEFBDD84E59B}" type="presOf" srcId="{1A89AA79-A6CD-439C-B058-AD2714512455}" destId="{AF6802D9-2DF4-4C1D-A8A8-D55D0B99DE6E}" srcOrd="0" destOrd="0" presId="urn:microsoft.com/office/officeart/2005/8/layout/vList3#1"/>
    <dgm:cxn modelId="{6C2B9702-3597-4882-86FE-3B553FDB6990}" type="presOf" srcId="{56064D19-1CBB-42B1-8CC2-4934CBFD8BFF}" destId="{1A2DC6DD-6394-4AAC-A990-6F7425229C31}" srcOrd="0" destOrd="0" presId="urn:microsoft.com/office/officeart/2005/8/layout/vList3#1"/>
    <dgm:cxn modelId="{23F7532C-CC01-4E82-8AAA-BD3C808D8C3F}" srcId="{1AF53E8D-87D2-4E94-8CDD-1DB51E54DE6E}" destId="{1A89AA79-A6CD-439C-B058-AD2714512455}" srcOrd="2" destOrd="0" parTransId="{629300F6-451F-4938-9C92-447D1F1DFD92}" sibTransId="{4B54C45B-9AF2-413A-92F8-6F0D565997D0}"/>
    <dgm:cxn modelId="{48046FD1-C95D-4414-B912-E23F25ACABBF}" type="presOf" srcId="{C4A045FA-5283-4FA6-A466-3D69FDFC74A6}" destId="{B9939784-983E-4837-806D-DB80C7F67DE4}" srcOrd="0" destOrd="0" presId="urn:microsoft.com/office/officeart/2005/8/layout/vList3#1"/>
    <dgm:cxn modelId="{9EA48F25-977C-4C47-BED4-C46FB3A8184E}" type="presParOf" srcId="{0017C312-351E-446F-94DD-D117905A3962}" destId="{B9CCBE3E-BA32-46A4-B7D9-A383A63E9631}" srcOrd="0" destOrd="0" presId="urn:microsoft.com/office/officeart/2005/8/layout/vList3#1"/>
    <dgm:cxn modelId="{27C89B13-BA2D-4CAF-8B44-C5D5A258443F}" type="presParOf" srcId="{B9CCBE3E-BA32-46A4-B7D9-A383A63E9631}" destId="{C1858CD7-8514-4FD5-A2E9-20F14BCAE26F}" srcOrd="0" destOrd="0" presId="urn:microsoft.com/office/officeart/2005/8/layout/vList3#1"/>
    <dgm:cxn modelId="{BBEF2E69-CE79-4F9F-A8ED-84D0D314CEF8}" type="presParOf" srcId="{B9CCBE3E-BA32-46A4-B7D9-A383A63E9631}" destId="{1A2DC6DD-6394-4AAC-A990-6F7425229C31}" srcOrd="1" destOrd="0" presId="urn:microsoft.com/office/officeart/2005/8/layout/vList3#1"/>
    <dgm:cxn modelId="{572BFC1E-A496-4AC3-A796-D71083800E01}" type="presParOf" srcId="{0017C312-351E-446F-94DD-D117905A3962}" destId="{ACB96213-A76C-4277-BC46-5A5885BB900D}" srcOrd="1" destOrd="0" presId="urn:microsoft.com/office/officeart/2005/8/layout/vList3#1"/>
    <dgm:cxn modelId="{4D566501-1CF3-455F-9445-C2BD5EE06B97}" type="presParOf" srcId="{0017C312-351E-446F-94DD-D117905A3962}" destId="{099E9493-2F35-4FED-B55C-DAF0F99CD816}" srcOrd="2" destOrd="0" presId="urn:microsoft.com/office/officeart/2005/8/layout/vList3#1"/>
    <dgm:cxn modelId="{6E82264B-A6CF-4CB5-9CF5-1030C0B7F562}" type="presParOf" srcId="{099E9493-2F35-4FED-B55C-DAF0F99CD816}" destId="{40713C5C-7548-4735-9ED6-2EF94A8A2EEE}" srcOrd="0" destOrd="0" presId="urn:microsoft.com/office/officeart/2005/8/layout/vList3#1"/>
    <dgm:cxn modelId="{B64AEE30-5DB4-481D-9330-983E61536AC3}" type="presParOf" srcId="{099E9493-2F35-4FED-B55C-DAF0F99CD816}" destId="{B9939784-983E-4837-806D-DB80C7F67DE4}" srcOrd="1" destOrd="0" presId="urn:microsoft.com/office/officeart/2005/8/layout/vList3#1"/>
    <dgm:cxn modelId="{8DACFD41-E67A-458B-A59F-8DEB0DBE978C}" type="presParOf" srcId="{0017C312-351E-446F-94DD-D117905A3962}" destId="{0467D564-7F7B-47A8-9686-B7B01CDD76D2}" srcOrd="3" destOrd="0" presId="urn:microsoft.com/office/officeart/2005/8/layout/vList3#1"/>
    <dgm:cxn modelId="{C9D32B51-AB3F-415A-85EA-9B707BA0B5D4}" type="presParOf" srcId="{0017C312-351E-446F-94DD-D117905A3962}" destId="{025B498B-F235-4705-B6FF-AA7610ABFEAF}" srcOrd="4" destOrd="0" presId="urn:microsoft.com/office/officeart/2005/8/layout/vList3#1"/>
    <dgm:cxn modelId="{0349F70A-9A2A-476D-9EE2-C4DC7BC1468D}" type="presParOf" srcId="{025B498B-F235-4705-B6FF-AA7610ABFEAF}" destId="{9FE47E4B-37D3-4675-9AAC-F2F83F6FDB19}" srcOrd="0" destOrd="0" presId="urn:microsoft.com/office/officeart/2005/8/layout/vList3#1"/>
    <dgm:cxn modelId="{15346F36-32DC-4BD6-A243-E17F291A8D85}" type="presParOf" srcId="{025B498B-F235-4705-B6FF-AA7610ABFEAF}" destId="{AF6802D9-2DF4-4C1D-A8A8-D55D0B99DE6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6A1FEE-15BB-432B-ADEB-8499F8A864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90E0B9-9B1D-4ED6-9052-9CB9061BF1DE}">
      <dgm:prSet phldrT="[Текст]"/>
      <dgm:spPr/>
      <dgm:t>
        <a:bodyPr/>
        <a:lstStyle/>
        <a:p>
          <a:r>
            <a:rPr lang="ru-RU" dirty="0" smtClean="0"/>
            <a:t>Индивидуальный</a:t>
          </a:r>
          <a:endParaRPr lang="ru-RU" dirty="0"/>
        </a:p>
      </dgm:t>
    </dgm:pt>
    <dgm:pt modelId="{782D907B-6DA6-455F-914D-D7914BD56A24}" type="parTrans" cxnId="{F6FBB5E5-D5E0-4BDD-BAAE-68C632E0BD6D}">
      <dgm:prSet/>
      <dgm:spPr/>
      <dgm:t>
        <a:bodyPr/>
        <a:lstStyle/>
        <a:p>
          <a:endParaRPr lang="ru-RU"/>
        </a:p>
      </dgm:t>
    </dgm:pt>
    <dgm:pt modelId="{731C199F-A1FE-4F48-B45A-355AF34FD04F}" type="sibTrans" cxnId="{F6FBB5E5-D5E0-4BDD-BAAE-68C632E0BD6D}">
      <dgm:prSet/>
      <dgm:spPr/>
      <dgm:t>
        <a:bodyPr/>
        <a:lstStyle/>
        <a:p>
          <a:endParaRPr lang="ru-RU"/>
        </a:p>
      </dgm:t>
    </dgm:pt>
    <dgm:pt modelId="{1F9BF333-FC16-47A7-BC8F-0B0F3792742C}">
      <dgm:prSet phldrT="[Текст]"/>
      <dgm:spPr/>
      <dgm:t>
        <a:bodyPr/>
        <a:lstStyle/>
        <a:p>
          <a:r>
            <a:rPr lang="ru-RU" dirty="0" smtClean="0"/>
            <a:t>Групповой</a:t>
          </a:r>
          <a:endParaRPr lang="ru-RU" dirty="0"/>
        </a:p>
      </dgm:t>
    </dgm:pt>
    <dgm:pt modelId="{AA007073-2744-4E40-B14C-807C2EFE0A59}" type="parTrans" cxnId="{653977C7-6620-4A6E-974C-9527F60010DD}">
      <dgm:prSet/>
      <dgm:spPr/>
      <dgm:t>
        <a:bodyPr/>
        <a:lstStyle/>
        <a:p>
          <a:endParaRPr lang="ru-RU"/>
        </a:p>
      </dgm:t>
    </dgm:pt>
    <dgm:pt modelId="{AA5BAF0A-A1C6-4D40-AB6B-1FE41048E023}" type="sibTrans" cxnId="{653977C7-6620-4A6E-974C-9527F60010DD}">
      <dgm:prSet/>
      <dgm:spPr/>
      <dgm:t>
        <a:bodyPr/>
        <a:lstStyle/>
        <a:p>
          <a:endParaRPr lang="ru-RU"/>
        </a:p>
      </dgm:t>
    </dgm:pt>
    <dgm:pt modelId="{A56293C5-CD9A-4C01-B422-EE45BE452D49}">
      <dgm:prSet phldrT="[Текст]"/>
      <dgm:spPr/>
      <dgm:t>
        <a:bodyPr/>
        <a:lstStyle/>
        <a:p>
          <a:r>
            <a:rPr lang="ru-RU" dirty="0" smtClean="0"/>
            <a:t>Коллективный</a:t>
          </a:r>
          <a:endParaRPr lang="ru-RU" dirty="0"/>
        </a:p>
      </dgm:t>
    </dgm:pt>
    <dgm:pt modelId="{33005B57-0420-43B6-BFB2-09CD2543505C}" type="parTrans" cxnId="{5AFE8122-DFE4-44EF-8B7B-F8C518801145}">
      <dgm:prSet/>
      <dgm:spPr/>
      <dgm:t>
        <a:bodyPr/>
        <a:lstStyle/>
        <a:p>
          <a:endParaRPr lang="ru-RU"/>
        </a:p>
      </dgm:t>
    </dgm:pt>
    <dgm:pt modelId="{032CFFDC-167C-4970-91F4-E3A5C436331D}" type="sibTrans" cxnId="{5AFE8122-DFE4-44EF-8B7B-F8C518801145}">
      <dgm:prSet/>
      <dgm:spPr/>
      <dgm:t>
        <a:bodyPr/>
        <a:lstStyle/>
        <a:p>
          <a:endParaRPr lang="ru-RU"/>
        </a:p>
      </dgm:t>
    </dgm:pt>
    <dgm:pt modelId="{F096E93F-6B17-4276-AFEA-140527DD2B03}" type="pres">
      <dgm:prSet presAssocID="{D06A1FEE-15BB-432B-ADEB-8499F8A864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CC6506-E584-4AAB-87EE-D0654C591129}" type="pres">
      <dgm:prSet presAssocID="{6990E0B9-9B1D-4ED6-9052-9CB9061BF1DE}" presName="parentLin" presStyleCnt="0"/>
      <dgm:spPr/>
    </dgm:pt>
    <dgm:pt modelId="{0AEA6ACD-2B28-4240-8B6C-1630F8E40F34}" type="pres">
      <dgm:prSet presAssocID="{6990E0B9-9B1D-4ED6-9052-9CB9061BF1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D01E67A-3096-42C8-9CAB-214D01A9E9C3}" type="pres">
      <dgm:prSet presAssocID="{6990E0B9-9B1D-4ED6-9052-9CB9061BF1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EAA7E-0A9F-4604-9B1D-F861B33D9586}" type="pres">
      <dgm:prSet presAssocID="{6990E0B9-9B1D-4ED6-9052-9CB9061BF1DE}" presName="negativeSpace" presStyleCnt="0"/>
      <dgm:spPr/>
    </dgm:pt>
    <dgm:pt modelId="{ED2EE450-DCC2-40A8-8BB5-6A29AE449C4A}" type="pres">
      <dgm:prSet presAssocID="{6990E0B9-9B1D-4ED6-9052-9CB9061BF1DE}" presName="childText" presStyleLbl="conFgAcc1" presStyleIdx="0" presStyleCnt="3">
        <dgm:presLayoutVars>
          <dgm:bulletEnabled val="1"/>
        </dgm:presLayoutVars>
      </dgm:prSet>
      <dgm:spPr/>
    </dgm:pt>
    <dgm:pt modelId="{5EA2EF03-B779-4892-9C58-8DA564FE70E6}" type="pres">
      <dgm:prSet presAssocID="{731C199F-A1FE-4F48-B45A-355AF34FD04F}" presName="spaceBetweenRectangles" presStyleCnt="0"/>
      <dgm:spPr/>
    </dgm:pt>
    <dgm:pt modelId="{BFE44187-E268-4839-B515-43E0BD4C4696}" type="pres">
      <dgm:prSet presAssocID="{1F9BF333-FC16-47A7-BC8F-0B0F3792742C}" presName="parentLin" presStyleCnt="0"/>
      <dgm:spPr/>
    </dgm:pt>
    <dgm:pt modelId="{8CB39E7F-9BE9-4F76-9C83-13BE509E61BA}" type="pres">
      <dgm:prSet presAssocID="{1F9BF333-FC16-47A7-BC8F-0B0F379274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89AD00D-453D-487E-A263-0606C2E40940}" type="pres">
      <dgm:prSet presAssocID="{1F9BF333-FC16-47A7-BC8F-0B0F3792742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BD2CA-8108-486F-B969-6CFF04B7349B}" type="pres">
      <dgm:prSet presAssocID="{1F9BF333-FC16-47A7-BC8F-0B0F3792742C}" presName="negativeSpace" presStyleCnt="0"/>
      <dgm:spPr/>
    </dgm:pt>
    <dgm:pt modelId="{E50ABFB8-9F32-45E2-94F5-AAF59978CD73}" type="pres">
      <dgm:prSet presAssocID="{1F9BF333-FC16-47A7-BC8F-0B0F3792742C}" presName="childText" presStyleLbl="conFgAcc1" presStyleIdx="1" presStyleCnt="3">
        <dgm:presLayoutVars>
          <dgm:bulletEnabled val="1"/>
        </dgm:presLayoutVars>
      </dgm:prSet>
      <dgm:spPr/>
    </dgm:pt>
    <dgm:pt modelId="{83397614-FEF8-46A4-92EC-23BD7352D13B}" type="pres">
      <dgm:prSet presAssocID="{AA5BAF0A-A1C6-4D40-AB6B-1FE41048E023}" presName="spaceBetweenRectangles" presStyleCnt="0"/>
      <dgm:spPr/>
    </dgm:pt>
    <dgm:pt modelId="{0452DC1E-2823-4806-8122-530E136D791A}" type="pres">
      <dgm:prSet presAssocID="{A56293C5-CD9A-4C01-B422-EE45BE452D49}" presName="parentLin" presStyleCnt="0"/>
      <dgm:spPr/>
    </dgm:pt>
    <dgm:pt modelId="{42356B53-290B-4A30-995F-A76625D3B5DE}" type="pres">
      <dgm:prSet presAssocID="{A56293C5-CD9A-4C01-B422-EE45BE452D4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1880B71-9B9E-493A-AA90-435739E47754}" type="pres">
      <dgm:prSet presAssocID="{A56293C5-CD9A-4C01-B422-EE45BE452D4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964CC-EC5B-476E-98FD-C8AE24AED538}" type="pres">
      <dgm:prSet presAssocID="{A56293C5-CD9A-4C01-B422-EE45BE452D49}" presName="negativeSpace" presStyleCnt="0"/>
      <dgm:spPr/>
    </dgm:pt>
    <dgm:pt modelId="{F135B0C8-B803-4252-87C5-4005EB91A289}" type="pres">
      <dgm:prSet presAssocID="{A56293C5-CD9A-4C01-B422-EE45BE452D4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CC8E76-6E67-4DC0-9A4D-66D188FC09A8}" type="presOf" srcId="{6990E0B9-9B1D-4ED6-9052-9CB9061BF1DE}" destId="{0AEA6ACD-2B28-4240-8B6C-1630F8E40F34}" srcOrd="0" destOrd="0" presId="urn:microsoft.com/office/officeart/2005/8/layout/list1"/>
    <dgm:cxn modelId="{9092920D-B78B-40DF-9CF9-FA465DA09DEA}" type="presOf" srcId="{D06A1FEE-15BB-432B-ADEB-8499F8A8644E}" destId="{F096E93F-6B17-4276-AFEA-140527DD2B03}" srcOrd="0" destOrd="0" presId="urn:microsoft.com/office/officeart/2005/8/layout/list1"/>
    <dgm:cxn modelId="{5FE1635C-1333-4BEF-9718-BD1528272E9B}" type="presOf" srcId="{1F9BF333-FC16-47A7-BC8F-0B0F3792742C}" destId="{389AD00D-453D-487E-A263-0606C2E40940}" srcOrd="1" destOrd="0" presId="urn:microsoft.com/office/officeart/2005/8/layout/list1"/>
    <dgm:cxn modelId="{692EF8BF-F0C9-46F9-BC09-012A75D628DE}" type="presOf" srcId="{6990E0B9-9B1D-4ED6-9052-9CB9061BF1DE}" destId="{2D01E67A-3096-42C8-9CAB-214D01A9E9C3}" srcOrd="1" destOrd="0" presId="urn:microsoft.com/office/officeart/2005/8/layout/list1"/>
    <dgm:cxn modelId="{86C10741-1A04-4BB7-A1E0-D635DD02C515}" type="presOf" srcId="{A56293C5-CD9A-4C01-B422-EE45BE452D49}" destId="{42356B53-290B-4A30-995F-A76625D3B5DE}" srcOrd="0" destOrd="0" presId="urn:microsoft.com/office/officeart/2005/8/layout/list1"/>
    <dgm:cxn modelId="{653977C7-6620-4A6E-974C-9527F60010DD}" srcId="{D06A1FEE-15BB-432B-ADEB-8499F8A8644E}" destId="{1F9BF333-FC16-47A7-BC8F-0B0F3792742C}" srcOrd="1" destOrd="0" parTransId="{AA007073-2744-4E40-B14C-807C2EFE0A59}" sibTransId="{AA5BAF0A-A1C6-4D40-AB6B-1FE41048E023}"/>
    <dgm:cxn modelId="{BC53AC49-E446-4CAF-9238-BDDE0F1C98EA}" type="presOf" srcId="{A56293C5-CD9A-4C01-B422-EE45BE452D49}" destId="{C1880B71-9B9E-493A-AA90-435739E47754}" srcOrd="1" destOrd="0" presId="urn:microsoft.com/office/officeart/2005/8/layout/list1"/>
    <dgm:cxn modelId="{84F68A8B-F801-4B5C-BD34-64E15414D2A7}" type="presOf" srcId="{1F9BF333-FC16-47A7-BC8F-0B0F3792742C}" destId="{8CB39E7F-9BE9-4F76-9C83-13BE509E61BA}" srcOrd="0" destOrd="0" presId="urn:microsoft.com/office/officeart/2005/8/layout/list1"/>
    <dgm:cxn modelId="{5AFE8122-DFE4-44EF-8B7B-F8C518801145}" srcId="{D06A1FEE-15BB-432B-ADEB-8499F8A8644E}" destId="{A56293C5-CD9A-4C01-B422-EE45BE452D49}" srcOrd="2" destOrd="0" parTransId="{33005B57-0420-43B6-BFB2-09CD2543505C}" sibTransId="{032CFFDC-167C-4970-91F4-E3A5C436331D}"/>
    <dgm:cxn modelId="{F6FBB5E5-D5E0-4BDD-BAAE-68C632E0BD6D}" srcId="{D06A1FEE-15BB-432B-ADEB-8499F8A8644E}" destId="{6990E0B9-9B1D-4ED6-9052-9CB9061BF1DE}" srcOrd="0" destOrd="0" parTransId="{782D907B-6DA6-455F-914D-D7914BD56A24}" sibTransId="{731C199F-A1FE-4F48-B45A-355AF34FD04F}"/>
    <dgm:cxn modelId="{F8EC92B2-5FB4-4A25-8312-80A2479A9C28}" type="presParOf" srcId="{F096E93F-6B17-4276-AFEA-140527DD2B03}" destId="{BBCC6506-E584-4AAB-87EE-D0654C591129}" srcOrd="0" destOrd="0" presId="urn:microsoft.com/office/officeart/2005/8/layout/list1"/>
    <dgm:cxn modelId="{E2CB994A-9FBE-4DB1-ABAC-3EA040A89DB1}" type="presParOf" srcId="{BBCC6506-E584-4AAB-87EE-D0654C591129}" destId="{0AEA6ACD-2B28-4240-8B6C-1630F8E40F34}" srcOrd="0" destOrd="0" presId="urn:microsoft.com/office/officeart/2005/8/layout/list1"/>
    <dgm:cxn modelId="{BFD9AE56-0C07-487A-BD54-87D97C5181A0}" type="presParOf" srcId="{BBCC6506-E584-4AAB-87EE-D0654C591129}" destId="{2D01E67A-3096-42C8-9CAB-214D01A9E9C3}" srcOrd="1" destOrd="0" presId="urn:microsoft.com/office/officeart/2005/8/layout/list1"/>
    <dgm:cxn modelId="{D5099E5A-6DB2-4810-A072-EDF2E99CC90F}" type="presParOf" srcId="{F096E93F-6B17-4276-AFEA-140527DD2B03}" destId="{D9CEAA7E-0A9F-4604-9B1D-F861B33D9586}" srcOrd="1" destOrd="0" presId="urn:microsoft.com/office/officeart/2005/8/layout/list1"/>
    <dgm:cxn modelId="{D082B9CB-06FC-4981-926C-8DC25DA60340}" type="presParOf" srcId="{F096E93F-6B17-4276-AFEA-140527DD2B03}" destId="{ED2EE450-DCC2-40A8-8BB5-6A29AE449C4A}" srcOrd="2" destOrd="0" presId="urn:microsoft.com/office/officeart/2005/8/layout/list1"/>
    <dgm:cxn modelId="{2BB4EF11-FC93-4120-B0B0-9F294C801ED1}" type="presParOf" srcId="{F096E93F-6B17-4276-AFEA-140527DD2B03}" destId="{5EA2EF03-B779-4892-9C58-8DA564FE70E6}" srcOrd="3" destOrd="0" presId="urn:microsoft.com/office/officeart/2005/8/layout/list1"/>
    <dgm:cxn modelId="{764FDB1F-7D9C-46C6-88BA-632AE4D52F75}" type="presParOf" srcId="{F096E93F-6B17-4276-AFEA-140527DD2B03}" destId="{BFE44187-E268-4839-B515-43E0BD4C4696}" srcOrd="4" destOrd="0" presId="urn:microsoft.com/office/officeart/2005/8/layout/list1"/>
    <dgm:cxn modelId="{27C2935C-A969-4F0C-A5CC-7A1E374371C8}" type="presParOf" srcId="{BFE44187-E268-4839-B515-43E0BD4C4696}" destId="{8CB39E7F-9BE9-4F76-9C83-13BE509E61BA}" srcOrd="0" destOrd="0" presId="urn:microsoft.com/office/officeart/2005/8/layout/list1"/>
    <dgm:cxn modelId="{9E2CC9BE-794E-4BB8-9E0A-B35BC48EA71C}" type="presParOf" srcId="{BFE44187-E268-4839-B515-43E0BD4C4696}" destId="{389AD00D-453D-487E-A263-0606C2E40940}" srcOrd="1" destOrd="0" presId="urn:microsoft.com/office/officeart/2005/8/layout/list1"/>
    <dgm:cxn modelId="{D91AD879-2071-414B-BE08-15338125B13E}" type="presParOf" srcId="{F096E93F-6B17-4276-AFEA-140527DD2B03}" destId="{A27BD2CA-8108-486F-B969-6CFF04B7349B}" srcOrd="5" destOrd="0" presId="urn:microsoft.com/office/officeart/2005/8/layout/list1"/>
    <dgm:cxn modelId="{4A374A06-F19A-4D3E-8DEE-1D51B080C300}" type="presParOf" srcId="{F096E93F-6B17-4276-AFEA-140527DD2B03}" destId="{E50ABFB8-9F32-45E2-94F5-AAF59978CD73}" srcOrd="6" destOrd="0" presId="urn:microsoft.com/office/officeart/2005/8/layout/list1"/>
    <dgm:cxn modelId="{F2920B5C-A40C-464F-9921-1FC88C90D525}" type="presParOf" srcId="{F096E93F-6B17-4276-AFEA-140527DD2B03}" destId="{83397614-FEF8-46A4-92EC-23BD7352D13B}" srcOrd="7" destOrd="0" presId="urn:microsoft.com/office/officeart/2005/8/layout/list1"/>
    <dgm:cxn modelId="{E407BEAB-F0C0-4EB5-94C1-389286BBD949}" type="presParOf" srcId="{F096E93F-6B17-4276-AFEA-140527DD2B03}" destId="{0452DC1E-2823-4806-8122-530E136D791A}" srcOrd="8" destOrd="0" presId="urn:microsoft.com/office/officeart/2005/8/layout/list1"/>
    <dgm:cxn modelId="{DC647C3B-9D9D-4D5C-A327-3130038C0280}" type="presParOf" srcId="{0452DC1E-2823-4806-8122-530E136D791A}" destId="{42356B53-290B-4A30-995F-A76625D3B5DE}" srcOrd="0" destOrd="0" presId="urn:microsoft.com/office/officeart/2005/8/layout/list1"/>
    <dgm:cxn modelId="{9E597616-E19D-43ED-BBCF-53237FB49913}" type="presParOf" srcId="{0452DC1E-2823-4806-8122-530E136D791A}" destId="{C1880B71-9B9E-493A-AA90-435739E47754}" srcOrd="1" destOrd="0" presId="urn:microsoft.com/office/officeart/2005/8/layout/list1"/>
    <dgm:cxn modelId="{790AE252-873A-4BC0-8450-FED8B6B6AE26}" type="presParOf" srcId="{F096E93F-6B17-4276-AFEA-140527DD2B03}" destId="{56C964CC-EC5B-476E-98FD-C8AE24AED538}" srcOrd="9" destOrd="0" presId="urn:microsoft.com/office/officeart/2005/8/layout/list1"/>
    <dgm:cxn modelId="{381BFF3A-82C3-4E90-81B7-5B6E569D3197}" type="presParOf" srcId="{F096E93F-6B17-4276-AFEA-140527DD2B03}" destId="{F135B0C8-B803-4252-87C5-4005EB91A2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52A411-BBD7-4F51-97FC-812FF86E68B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F51C3CD-A72F-42F6-9AC5-C4572B9DF9BE}">
      <dgm:prSet phldrT="[Текст]"/>
      <dgm:spPr/>
      <dgm:t>
        <a:bodyPr/>
        <a:lstStyle/>
        <a:p>
          <a:r>
            <a:rPr lang="ru-RU" dirty="0" smtClean="0"/>
            <a:t>Малоподвижные</a:t>
          </a:r>
          <a:endParaRPr lang="ru-RU" dirty="0"/>
        </a:p>
      </dgm:t>
    </dgm:pt>
    <dgm:pt modelId="{D6A95003-C0EF-4A71-8FA6-54D99AEC80FE}" type="parTrans" cxnId="{5E9FFC7D-0E0B-496C-803F-026963C937A7}">
      <dgm:prSet/>
      <dgm:spPr/>
      <dgm:t>
        <a:bodyPr/>
        <a:lstStyle/>
        <a:p>
          <a:endParaRPr lang="ru-RU"/>
        </a:p>
      </dgm:t>
    </dgm:pt>
    <dgm:pt modelId="{256668FB-1B08-4902-BB98-255D85259D8F}" type="sibTrans" cxnId="{5E9FFC7D-0E0B-496C-803F-026963C937A7}">
      <dgm:prSet/>
      <dgm:spPr/>
      <dgm:t>
        <a:bodyPr/>
        <a:lstStyle/>
        <a:p>
          <a:endParaRPr lang="ru-RU"/>
        </a:p>
      </dgm:t>
    </dgm:pt>
    <dgm:pt modelId="{768698F4-A656-497A-838F-4F0384AC4FB9}">
      <dgm:prSet phldrT="[Текст]"/>
      <dgm:spPr/>
      <dgm:t>
        <a:bodyPr/>
        <a:lstStyle/>
        <a:p>
          <a:r>
            <a:rPr lang="ru-RU" dirty="0" smtClean="0"/>
            <a:t>Игры средней подвижности</a:t>
          </a:r>
          <a:endParaRPr lang="ru-RU" dirty="0"/>
        </a:p>
      </dgm:t>
    </dgm:pt>
    <dgm:pt modelId="{1FE0AE97-3FA0-4E56-84C7-D288E24CAB77}" type="parTrans" cxnId="{EDCA24F5-085B-4A55-A63B-030AB62C4C0A}">
      <dgm:prSet/>
      <dgm:spPr/>
      <dgm:t>
        <a:bodyPr/>
        <a:lstStyle/>
        <a:p>
          <a:endParaRPr lang="ru-RU"/>
        </a:p>
      </dgm:t>
    </dgm:pt>
    <dgm:pt modelId="{F3156BE1-D377-45F0-9570-017593F9E77B}" type="sibTrans" cxnId="{EDCA24F5-085B-4A55-A63B-030AB62C4C0A}">
      <dgm:prSet/>
      <dgm:spPr/>
      <dgm:t>
        <a:bodyPr/>
        <a:lstStyle/>
        <a:p>
          <a:endParaRPr lang="ru-RU"/>
        </a:p>
      </dgm:t>
    </dgm:pt>
    <dgm:pt modelId="{95D62CE8-6CBE-4114-9008-CF9531F5702D}">
      <dgm:prSet phldrT="[Текст]"/>
      <dgm:spPr/>
      <dgm:t>
        <a:bodyPr/>
        <a:lstStyle/>
        <a:p>
          <a:r>
            <a:rPr lang="ru-RU" dirty="0" smtClean="0"/>
            <a:t>Игры высокой подвижности</a:t>
          </a:r>
          <a:endParaRPr lang="ru-RU" dirty="0"/>
        </a:p>
      </dgm:t>
    </dgm:pt>
    <dgm:pt modelId="{EBEE4812-CF90-434E-B42F-A18DD6D54C9F}" type="parTrans" cxnId="{7927A7E3-600D-4890-9261-A41082B213DF}">
      <dgm:prSet/>
      <dgm:spPr/>
      <dgm:t>
        <a:bodyPr/>
        <a:lstStyle/>
        <a:p>
          <a:endParaRPr lang="ru-RU"/>
        </a:p>
      </dgm:t>
    </dgm:pt>
    <dgm:pt modelId="{ED237CF8-A947-4C97-B4BC-FB15C7B3D8CA}" type="sibTrans" cxnId="{7927A7E3-600D-4890-9261-A41082B213DF}">
      <dgm:prSet/>
      <dgm:spPr/>
      <dgm:t>
        <a:bodyPr/>
        <a:lstStyle/>
        <a:p>
          <a:endParaRPr lang="ru-RU"/>
        </a:p>
      </dgm:t>
    </dgm:pt>
    <dgm:pt modelId="{5BF97DE9-A305-486E-BD9A-CCF84D3B8551}" type="pres">
      <dgm:prSet presAssocID="{E852A411-BBD7-4F51-97FC-812FF86E68B9}" presName="compositeShape" presStyleCnt="0">
        <dgm:presLayoutVars>
          <dgm:dir/>
          <dgm:resizeHandles/>
        </dgm:presLayoutVars>
      </dgm:prSet>
      <dgm:spPr/>
    </dgm:pt>
    <dgm:pt modelId="{A79EC202-F05F-4F6A-B514-3BA931133D9F}" type="pres">
      <dgm:prSet presAssocID="{E852A411-BBD7-4F51-97FC-812FF86E68B9}" presName="pyramid" presStyleLbl="node1" presStyleIdx="0" presStyleCnt="1"/>
      <dgm:spPr/>
    </dgm:pt>
    <dgm:pt modelId="{B8F7D4F0-FC4F-4668-8602-C08B998B8AED}" type="pres">
      <dgm:prSet presAssocID="{E852A411-BBD7-4F51-97FC-812FF86E68B9}" presName="theList" presStyleCnt="0"/>
      <dgm:spPr/>
    </dgm:pt>
    <dgm:pt modelId="{149A9D2D-E4D5-48DA-A8D5-C3494CF07686}" type="pres">
      <dgm:prSet presAssocID="{5F51C3CD-A72F-42F6-9AC5-C4572B9DF9B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11E7A-9C26-43A0-A52C-2DC0DD1A4C12}" type="pres">
      <dgm:prSet presAssocID="{5F51C3CD-A72F-42F6-9AC5-C4572B9DF9BE}" presName="aSpace" presStyleCnt="0"/>
      <dgm:spPr/>
    </dgm:pt>
    <dgm:pt modelId="{B5599D91-D14B-4437-8491-EFBA1EA23EA2}" type="pres">
      <dgm:prSet presAssocID="{768698F4-A656-497A-838F-4F0384AC4FB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8A9EF-3694-4C3F-807E-88345EDE4832}" type="pres">
      <dgm:prSet presAssocID="{768698F4-A656-497A-838F-4F0384AC4FB9}" presName="aSpace" presStyleCnt="0"/>
      <dgm:spPr/>
    </dgm:pt>
    <dgm:pt modelId="{8A282865-4903-42DD-B505-5735680D53DA}" type="pres">
      <dgm:prSet presAssocID="{95D62CE8-6CBE-4114-9008-CF9531F5702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5F3FF-AFED-4EE4-AC07-74E9FFB099D1}" type="pres">
      <dgm:prSet presAssocID="{95D62CE8-6CBE-4114-9008-CF9531F5702D}" presName="aSpace" presStyleCnt="0"/>
      <dgm:spPr/>
    </dgm:pt>
  </dgm:ptLst>
  <dgm:cxnLst>
    <dgm:cxn modelId="{BC496F1F-0008-4688-8116-48D99050E978}" type="presOf" srcId="{95D62CE8-6CBE-4114-9008-CF9531F5702D}" destId="{8A282865-4903-42DD-B505-5735680D53DA}" srcOrd="0" destOrd="0" presId="urn:microsoft.com/office/officeart/2005/8/layout/pyramid2"/>
    <dgm:cxn modelId="{CB6D52E2-8D48-4D78-84FA-C051B925AAE4}" type="presOf" srcId="{768698F4-A656-497A-838F-4F0384AC4FB9}" destId="{B5599D91-D14B-4437-8491-EFBA1EA23EA2}" srcOrd="0" destOrd="0" presId="urn:microsoft.com/office/officeart/2005/8/layout/pyramid2"/>
    <dgm:cxn modelId="{ADF50D2C-CFE6-474B-B73B-C8DE3506DB33}" type="presOf" srcId="{E852A411-BBD7-4F51-97FC-812FF86E68B9}" destId="{5BF97DE9-A305-486E-BD9A-CCF84D3B8551}" srcOrd="0" destOrd="0" presId="urn:microsoft.com/office/officeart/2005/8/layout/pyramid2"/>
    <dgm:cxn modelId="{EDCA24F5-085B-4A55-A63B-030AB62C4C0A}" srcId="{E852A411-BBD7-4F51-97FC-812FF86E68B9}" destId="{768698F4-A656-497A-838F-4F0384AC4FB9}" srcOrd="1" destOrd="0" parTransId="{1FE0AE97-3FA0-4E56-84C7-D288E24CAB77}" sibTransId="{F3156BE1-D377-45F0-9570-017593F9E77B}"/>
    <dgm:cxn modelId="{5E9FFC7D-0E0B-496C-803F-026963C937A7}" srcId="{E852A411-BBD7-4F51-97FC-812FF86E68B9}" destId="{5F51C3CD-A72F-42F6-9AC5-C4572B9DF9BE}" srcOrd="0" destOrd="0" parTransId="{D6A95003-C0EF-4A71-8FA6-54D99AEC80FE}" sibTransId="{256668FB-1B08-4902-BB98-255D85259D8F}"/>
    <dgm:cxn modelId="{B403508B-03E0-4F80-9C50-29AD0FA0F71B}" type="presOf" srcId="{5F51C3CD-A72F-42F6-9AC5-C4572B9DF9BE}" destId="{149A9D2D-E4D5-48DA-A8D5-C3494CF07686}" srcOrd="0" destOrd="0" presId="urn:microsoft.com/office/officeart/2005/8/layout/pyramid2"/>
    <dgm:cxn modelId="{7927A7E3-600D-4890-9261-A41082B213DF}" srcId="{E852A411-BBD7-4F51-97FC-812FF86E68B9}" destId="{95D62CE8-6CBE-4114-9008-CF9531F5702D}" srcOrd="2" destOrd="0" parTransId="{EBEE4812-CF90-434E-B42F-A18DD6D54C9F}" sibTransId="{ED237CF8-A947-4C97-B4BC-FB15C7B3D8CA}"/>
    <dgm:cxn modelId="{1625A727-2FE3-4DDC-8744-2459E6346CF5}" type="presParOf" srcId="{5BF97DE9-A305-486E-BD9A-CCF84D3B8551}" destId="{A79EC202-F05F-4F6A-B514-3BA931133D9F}" srcOrd="0" destOrd="0" presId="urn:microsoft.com/office/officeart/2005/8/layout/pyramid2"/>
    <dgm:cxn modelId="{D52C7D8D-816F-40AF-A62D-9DFA331233A8}" type="presParOf" srcId="{5BF97DE9-A305-486E-BD9A-CCF84D3B8551}" destId="{B8F7D4F0-FC4F-4668-8602-C08B998B8AED}" srcOrd="1" destOrd="0" presId="urn:microsoft.com/office/officeart/2005/8/layout/pyramid2"/>
    <dgm:cxn modelId="{EA01AD8E-96A0-476E-B5D8-BD26EE0398BD}" type="presParOf" srcId="{B8F7D4F0-FC4F-4668-8602-C08B998B8AED}" destId="{149A9D2D-E4D5-48DA-A8D5-C3494CF07686}" srcOrd="0" destOrd="0" presId="urn:microsoft.com/office/officeart/2005/8/layout/pyramid2"/>
    <dgm:cxn modelId="{2D4CF692-17F8-44D3-8CFA-0EA07848430A}" type="presParOf" srcId="{B8F7D4F0-FC4F-4668-8602-C08B998B8AED}" destId="{DAA11E7A-9C26-43A0-A52C-2DC0DD1A4C12}" srcOrd="1" destOrd="0" presId="urn:microsoft.com/office/officeart/2005/8/layout/pyramid2"/>
    <dgm:cxn modelId="{F84B3EE0-EC70-4BA4-BF84-D1C28F764F20}" type="presParOf" srcId="{B8F7D4F0-FC4F-4668-8602-C08B998B8AED}" destId="{B5599D91-D14B-4437-8491-EFBA1EA23EA2}" srcOrd="2" destOrd="0" presId="urn:microsoft.com/office/officeart/2005/8/layout/pyramid2"/>
    <dgm:cxn modelId="{B70F621D-F73F-4863-ABB7-3CB274511898}" type="presParOf" srcId="{B8F7D4F0-FC4F-4668-8602-C08B998B8AED}" destId="{6DF8A9EF-3694-4C3F-807E-88345EDE4832}" srcOrd="3" destOrd="0" presId="urn:microsoft.com/office/officeart/2005/8/layout/pyramid2"/>
    <dgm:cxn modelId="{501AAD07-2DFB-4CB8-B004-7BD61F6450D2}" type="presParOf" srcId="{B8F7D4F0-FC4F-4668-8602-C08B998B8AED}" destId="{8A282865-4903-42DD-B505-5735680D53DA}" srcOrd="4" destOrd="0" presId="urn:microsoft.com/office/officeart/2005/8/layout/pyramid2"/>
    <dgm:cxn modelId="{D397EBBE-CDA2-4F0E-8D10-5B6D88647AE3}" type="presParOf" srcId="{B8F7D4F0-FC4F-4668-8602-C08B998B8AED}" destId="{8A75F3FF-AFED-4EE4-AC07-74E9FFB099D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E944CD-C073-408D-A931-E9D00E14F67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D35607-3305-4757-8E97-701151F57AEF}">
      <dgm:prSet phldrT="[Текст]"/>
      <dgm:spPr/>
      <dgm:t>
        <a:bodyPr/>
        <a:lstStyle/>
        <a:p>
          <a:r>
            <a:rPr lang="ru-RU" dirty="0" smtClean="0"/>
            <a:t>Игры-забавы</a:t>
          </a:r>
          <a:endParaRPr lang="ru-RU" dirty="0"/>
        </a:p>
      </dgm:t>
    </dgm:pt>
    <dgm:pt modelId="{690E0CE8-FF17-4173-BB85-572BCE2A4FC0}" type="parTrans" cxnId="{3BA468AC-CCCF-4EC9-813A-EE9989802150}">
      <dgm:prSet/>
      <dgm:spPr/>
      <dgm:t>
        <a:bodyPr/>
        <a:lstStyle/>
        <a:p>
          <a:endParaRPr lang="ru-RU"/>
        </a:p>
      </dgm:t>
    </dgm:pt>
    <dgm:pt modelId="{FF0119C8-D852-4E10-B128-1305D6E4CE03}" type="sibTrans" cxnId="{3BA468AC-CCCF-4EC9-813A-EE9989802150}">
      <dgm:prSet/>
      <dgm:spPr/>
      <dgm:t>
        <a:bodyPr/>
        <a:lstStyle/>
        <a:p>
          <a:endParaRPr lang="ru-RU"/>
        </a:p>
      </dgm:t>
    </dgm:pt>
    <dgm:pt modelId="{C3922286-632C-42CA-9855-3FF044F94258}">
      <dgm:prSet phldrT="[Текст]"/>
      <dgm:spPr/>
      <dgm:t>
        <a:bodyPr/>
        <a:lstStyle/>
        <a:p>
          <a:r>
            <a:rPr lang="ru-RU" dirty="0" smtClean="0"/>
            <a:t>Игры - аттракционы</a:t>
          </a:r>
          <a:endParaRPr lang="ru-RU" dirty="0"/>
        </a:p>
      </dgm:t>
    </dgm:pt>
    <dgm:pt modelId="{DD8A1B6B-4D31-44FD-A5A4-6781270D7CF5}" type="parTrans" cxnId="{260C9708-1455-4B8A-980E-31765EF59048}">
      <dgm:prSet/>
      <dgm:spPr/>
      <dgm:t>
        <a:bodyPr/>
        <a:lstStyle/>
        <a:p>
          <a:endParaRPr lang="ru-RU"/>
        </a:p>
      </dgm:t>
    </dgm:pt>
    <dgm:pt modelId="{25EFC8AE-0CA7-4845-8170-E28324307A1D}" type="sibTrans" cxnId="{260C9708-1455-4B8A-980E-31765EF59048}">
      <dgm:prSet/>
      <dgm:spPr/>
      <dgm:t>
        <a:bodyPr/>
        <a:lstStyle/>
        <a:p>
          <a:endParaRPr lang="ru-RU"/>
        </a:p>
      </dgm:t>
    </dgm:pt>
    <dgm:pt modelId="{5B14409A-CF84-4DFC-85AD-A2E4F8DF9747}">
      <dgm:prSet phldrT="[Текст]"/>
      <dgm:spPr/>
      <dgm:t>
        <a:bodyPr/>
        <a:lstStyle/>
        <a:p>
          <a:r>
            <a:rPr lang="ru-RU" dirty="0" smtClean="0"/>
            <a:t>Игры - эстафеты</a:t>
          </a:r>
          <a:endParaRPr lang="ru-RU" dirty="0"/>
        </a:p>
      </dgm:t>
    </dgm:pt>
    <dgm:pt modelId="{52485C2B-24DD-43FC-86EB-BB76ED4A79EA}" type="parTrans" cxnId="{16CCF2F8-A0DA-4614-90BB-9C5D2A24C207}">
      <dgm:prSet/>
      <dgm:spPr/>
      <dgm:t>
        <a:bodyPr/>
        <a:lstStyle/>
        <a:p>
          <a:endParaRPr lang="ru-RU"/>
        </a:p>
      </dgm:t>
    </dgm:pt>
    <dgm:pt modelId="{01E1CB57-279E-4984-8CCD-C02286251EAB}" type="sibTrans" cxnId="{16CCF2F8-A0DA-4614-90BB-9C5D2A24C207}">
      <dgm:prSet/>
      <dgm:spPr/>
      <dgm:t>
        <a:bodyPr/>
        <a:lstStyle/>
        <a:p>
          <a:endParaRPr lang="ru-RU"/>
        </a:p>
      </dgm:t>
    </dgm:pt>
    <dgm:pt modelId="{D57D0FA9-AB82-4494-B724-983B271E0CE5}">
      <dgm:prSet phldrT="[Текст]"/>
      <dgm:spPr/>
      <dgm:t>
        <a:bodyPr/>
        <a:lstStyle/>
        <a:p>
          <a:r>
            <a:rPr lang="ru-RU" dirty="0" smtClean="0"/>
            <a:t>Бессюжетные игры</a:t>
          </a:r>
          <a:endParaRPr lang="ru-RU" dirty="0"/>
        </a:p>
      </dgm:t>
    </dgm:pt>
    <dgm:pt modelId="{8D2A21AA-5311-4454-9C6C-B172F2A7C5BE}" type="parTrans" cxnId="{A3027174-B243-49E1-9E0D-F1DF43120AD7}">
      <dgm:prSet/>
      <dgm:spPr/>
      <dgm:t>
        <a:bodyPr/>
        <a:lstStyle/>
        <a:p>
          <a:endParaRPr lang="ru-RU"/>
        </a:p>
      </dgm:t>
    </dgm:pt>
    <dgm:pt modelId="{90CBA299-0AC6-4D06-81DE-CE211DCDF1A1}" type="sibTrans" cxnId="{A3027174-B243-49E1-9E0D-F1DF43120AD7}">
      <dgm:prSet/>
      <dgm:spPr/>
      <dgm:t>
        <a:bodyPr/>
        <a:lstStyle/>
        <a:p>
          <a:endParaRPr lang="ru-RU"/>
        </a:p>
      </dgm:t>
    </dgm:pt>
    <dgm:pt modelId="{9355897D-423A-4D4B-99F2-95C7DA1AA11F}">
      <dgm:prSet phldrT="[Текст]"/>
      <dgm:spPr/>
      <dgm:t>
        <a:bodyPr/>
        <a:lstStyle/>
        <a:p>
          <a:r>
            <a:rPr lang="ru-RU" dirty="0" smtClean="0"/>
            <a:t>Сюжетные игры</a:t>
          </a:r>
          <a:endParaRPr lang="ru-RU" dirty="0"/>
        </a:p>
      </dgm:t>
    </dgm:pt>
    <dgm:pt modelId="{D02C1326-91AB-4841-AA24-29DF9A7A75E9}" type="parTrans" cxnId="{80118419-8E21-40FF-96EB-483EEF4F9569}">
      <dgm:prSet/>
      <dgm:spPr/>
      <dgm:t>
        <a:bodyPr/>
        <a:lstStyle/>
        <a:p>
          <a:endParaRPr lang="ru-RU"/>
        </a:p>
      </dgm:t>
    </dgm:pt>
    <dgm:pt modelId="{848E91DB-F2B7-4FFF-9168-68167ED06648}" type="sibTrans" cxnId="{80118419-8E21-40FF-96EB-483EEF4F9569}">
      <dgm:prSet/>
      <dgm:spPr/>
      <dgm:t>
        <a:bodyPr/>
        <a:lstStyle/>
        <a:p>
          <a:endParaRPr lang="ru-RU"/>
        </a:p>
      </dgm:t>
    </dgm:pt>
    <dgm:pt modelId="{48F8FF27-CFBC-4A4F-8E38-E1443D972AAE}">
      <dgm:prSet phldrT="[Текст]"/>
      <dgm:spPr/>
      <dgm:t>
        <a:bodyPr/>
        <a:lstStyle/>
        <a:p>
          <a:r>
            <a:rPr lang="ru-RU" dirty="0" smtClean="0"/>
            <a:t>Народные игры</a:t>
          </a:r>
          <a:endParaRPr lang="ru-RU" dirty="0"/>
        </a:p>
      </dgm:t>
    </dgm:pt>
    <dgm:pt modelId="{0795C2C3-E7D5-4B84-B7BF-F54CF1E2436B}" type="parTrans" cxnId="{A9C5D446-BD1A-456A-8CF4-B53E2FCF8F3E}">
      <dgm:prSet/>
      <dgm:spPr/>
      <dgm:t>
        <a:bodyPr/>
        <a:lstStyle/>
        <a:p>
          <a:endParaRPr lang="ru-RU"/>
        </a:p>
      </dgm:t>
    </dgm:pt>
    <dgm:pt modelId="{927A9B78-0ADD-4D3F-84FB-0D73818AF8A5}" type="sibTrans" cxnId="{A9C5D446-BD1A-456A-8CF4-B53E2FCF8F3E}">
      <dgm:prSet/>
      <dgm:spPr/>
      <dgm:t>
        <a:bodyPr/>
        <a:lstStyle/>
        <a:p>
          <a:endParaRPr lang="ru-RU"/>
        </a:p>
      </dgm:t>
    </dgm:pt>
    <dgm:pt modelId="{D3A0B316-8140-4484-BBE2-4BF4CD3EF42F}">
      <dgm:prSet phldrT="[Текст]"/>
      <dgm:spPr/>
      <dgm:t>
        <a:bodyPr/>
        <a:lstStyle/>
        <a:p>
          <a:r>
            <a:rPr lang="ru-RU" dirty="0" smtClean="0"/>
            <a:t>Хороводные игры</a:t>
          </a:r>
          <a:endParaRPr lang="ru-RU" dirty="0"/>
        </a:p>
      </dgm:t>
    </dgm:pt>
    <dgm:pt modelId="{084203FB-A981-49FA-ADF8-1E78FA1AF53D}" type="parTrans" cxnId="{C3101147-5174-4847-A9ED-79A35DC8899F}">
      <dgm:prSet/>
      <dgm:spPr/>
      <dgm:t>
        <a:bodyPr/>
        <a:lstStyle/>
        <a:p>
          <a:endParaRPr lang="ru-RU"/>
        </a:p>
      </dgm:t>
    </dgm:pt>
    <dgm:pt modelId="{26AA9F8C-6A9C-4146-98DF-BDD5D4A9AD11}" type="sibTrans" cxnId="{C3101147-5174-4847-A9ED-79A35DC8899F}">
      <dgm:prSet/>
      <dgm:spPr/>
      <dgm:t>
        <a:bodyPr/>
        <a:lstStyle/>
        <a:p>
          <a:endParaRPr lang="ru-RU"/>
        </a:p>
      </dgm:t>
    </dgm:pt>
    <dgm:pt modelId="{D7400B50-4182-461B-A51C-586979D12BC6}">
      <dgm:prSet phldrT="[Текст]"/>
      <dgm:spPr/>
      <dgm:t>
        <a:bodyPr/>
        <a:lstStyle/>
        <a:p>
          <a:r>
            <a:rPr lang="ru-RU" dirty="0" smtClean="0"/>
            <a:t>Спортивные игры</a:t>
          </a:r>
          <a:endParaRPr lang="ru-RU" dirty="0"/>
        </a:p>
      </dgm:t>
    </dgm:pt>
    <dgm:pt modelId="{37E97979-141F-4098-A5FA-BEB483649032}" type="parTrans" cxnId="{EB9B2519-F759-49B3-B74B-28DEDDBE57D6}">
      <dgm:prSet/>
      <dgm:spPr/>
      <dgm:t>
        <a:bodyPr/>
        <a:lstStyle/>
        <a:p>
          <a:endParaRPr lang="ru-RU"/>
        </a:p>
      </dgm:t>
    </dgm:pt>
    <dgm:pt modelId="{FCAAB9F1-B609-44DC-A7DA-E1E6D55026D6}" type="sibTrans" cxnId="{EB9B2519-F759-49B3-B74B-28DEDDBE57D6}">
      <dgm:prSet/>
      <dgm:spPr/>
      <dgm:t>
        <a:bodyPr/>
        <a:lstStyle/>
        <a:p>
          <a:endParaRPr lang="ru-RU"/>
        </a:p>
      </dgm:t>
    </dgm:pt>
    <dgm:pt modelId="{3B85A15F-19A3-4DB7-BAD6-41ACDA50FE14}" type="pres">
      <dgm:prSet presAssocID="{13E944CD-C073-408D-A931-E9D00E14F6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39F6CD-EA60-4100-A749-5FDE975466A5}" type="pres">
      <dgm:prSet presAssocID="{7ED35607-3305-4757-8E97-701151F57AE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9D983-7244-4AD7-8F2C-19BFB83F5399}" type="pres">
      <dgm:prSet presAssocID="{FF0119C8-D852-4E10-B128-1305D6E4CE03}" presName="sibTrans" presStyleCnt="0"/>
      <dgm:spPr/>
    </dgm:pt>
    <dgm:pt modelId="{C707CBDB-15CA-4955-B2C3-9AE48537477E}" type="pres">
      <dgm:prSet presAssocID="{C3922286-632C-42CA-9855-3FF044F9425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6EEB3-7B1C-483C-AA3A-DD38DA820ECC}" type="pres">
      <dgm:prSet presAssocID="{25EFC8AE-0CA7-4845-8170-E28324307A1D}" presName="sibTrans" presStyleCnt="0"/>
      <dgm:spPr/>
    </dgm:pt>
    <dgm:pt modelId="{A59659E7-3372-4289-9EFC-1F36D1B37F1A}" type="pres">
      <dgm:prSet presAssocID="{5B14409A-CF84-4DFC-85AD-A2E4F8DF974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49A3-8782-4002-A045-3F6DEB0B21BA}" type="pres">
      <dgm:prSet presAssocID="{01E1CB57-279E-4984-8CCD-C02286251EAB}" presName="sibTrans" presStyleCnt="0"/>
      <dgm:spPr/>
    </dgm:pt>
    <dgm:pt modelId="{D2342382-7B3B-4A2D-93E8-CC79A5D4A078}" type="pres">
      <dgm:prSet presAssocID="{D57D0FA9-AB82-4494-B724-983B271E0CE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6268B-5D9D-4175-B971-7DCC11AC616E}" type="pres">
      <dgm:prSet presAssocID="{90CBA299-0AC6-4D06-81DE-CE211DCDF1A1}" presName="sibTrans" presStyleCnt="0"/>
      <dgm:spPr/>
    </dgm:pt>
    <dgm:pt modelId="{C878C7FF-5AF9-409F-8836-4F56DB6FB09B}" type="pres">
      <dgm:prSet presAssocID="{9355897D-423A-4D4B-99F2-95C7DA1AA11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69E30-AB78-4FDB-97AF-639D60535115}" type="pres">
      <dgm:prSet presAssocID="{848E91DB-F2B7-4FFF-9168-68167ED06648}" presName="sibTrans" presStyleCnt="0"/>
      <dgm:spPr/>
    </dgm:pt>
    <dgm:pt modelId="{99429F74-A1D0-4B38-B8D0-BC60DA3662C7}" type="pres">
      <dgm:prSet presAssocID="{48F8FF27-CFBC-4A4F-8E38-E1443D972AA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00291-0948-4C38-B32D-FF4F79CDABD3}" type="pres">
      <dgm:prSet presAssocID="{927A9B78-0ADD-4D3F-84FB-0D73818AF8A5}" presName="sibTrans" presStyleCnt="0"/>
      <dgm:spPr/>
    </dgm:pt>
    <dgm:pt modelId="{BB6458C6-F98B-46FA-A126-1D29B9DC1C1E}" type="pres">
      <dgm:prSet presAssocID="{D3A0B316-8140-4484-BBE2-4BF4CD3EF42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B769D-EBAC-409C-A6DD-82AAAB16E460}" type="pres">
      <dgm:prSet presAssocID="{26AA9F8C-6A9C-4146-98DF-BDD5D4A9AD11}" presName="sibTrans" presStyleCnt="0"/>
      <dgm:spPr/>
    </dgm:pt>
    <dgm:pt modelId="{888F97B1-E656-4E34-8091-B0A361BA33AE}" type="pres">
      <dgm:prSet presAssocID="{D7400B50-4182-461B-A51C-586979D12BC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101147-5174-4847-A9ED-79A35DC8899F}" srcId="{13E944CD-C073-408D-A931-E9D00E14F67E}" destId="{D3A0B316-8140-4484-BBE2-4BF4CD3EF42F}" srcOrd="6" destOrd="0" parTransId="{084203FB-A981-49FA-ADF8-1E78FA1AF53D}" sibTransId="{26AA9F8C-6A9C-4146-98DF-BDD5D4A9AD11}"/>
    <dgm:cxn modelId="{260C9708-1455-4B8A-980E-31765EF59048}" srcId="{13E944CD-C073-408D-A931-E9D00E14F67E}" destId="{C3922286-632C-42CA-9855-3FF044F94258}" srcOrd="1" destOrd="0" parTransId="{DD8A1B6B-4D31-44FD-A5A4-6781270D7CF5}" sibTransId="{25EFC8AE-0CA7-4845-8170-E28324307A1D}"/>
    <dgm:cxn modelId="{16CCF2F8-A0DA-4614-90BB-9C5D2A24C207}" srcId="{13E944CD-C073-408D-A931-E9D00E14F67E}" destId="{5B14409A-CF84-4DFC-85AD-A2E4F8DF9747}" srcOrd="2" destOrd="0" parTransId="{52485C2B-24DD-43FC-86EB-BB76ED4A79EA}" sibTransId="{01E1CB57-279E-4984-8CCD-C02286251EAB}"/>
    <dgm:cxn modelId="{80118419-8E21-40FF-96EB-483EEF4F9569}" srcId="{13E944CD-C073-408D-A931-E9D00E14F67E}" destId="{9355897D-423A-4D4B-99F2-95C7DA1AA11F}" srcOrd="4" destOrd="0" parTransId="{D02C1326-91AB-4841-AA24-29DF9A7A75E9}" sibTransId="{848E91DB-F2B7-4FFF-9168-68167ED06648}"/>
    <dgm:cxn modelId="{FA7026DA-06B8-48B2-B13F-657E6A64DDC8}" type="presOf" srcId="{D7400B50-4182-461B-A51C-586979D12BC6}" destId="{888F97B1-E656-4E34-8091-B0A361BA33AE}" srcOrd="0" destOrd="0" presId="urn:microsoft.com/office/officeart/2005/8/layout/default#1"/>
    <dgm:cxn modelId="{EB9B2519-F759-49B3-B74B-28DEDDBE57D6}" srcId="{13E944CD-C073-408D-A931-E9D00E14F67E}" destId="{D7400B50-4182-461B-A51C-586979D12BC6}" srcOrd="7" destOrd="0" parTransId="{37E97979-141F-4098-A5FA-BEB483649032}" sibTransId="{FCAAB9F1-B609-44DC-A7DA-E1E6D55026D6}"/>
    <dgm:cxn modelId="{6DE700E1-672D-4B57-89B5-5FB70692B749}" type="presOf" srcId="{13E944CD-C073-408D-A931-E9D00E14F67E}" destId="{3B85A15F-19A3-4DB7-BAD6-41ACDA50FE14}" srcOrd="0" destOrd="0" presId="urn:microsoft.com/office/officeart/2005/8/layout/default#1"/>
    <dgm:cxn modelId="{CA7D251F-4148-4043-B785-AB802A0B2782}" type="presOf" srcId="{48F8FF27-CFBC-4A4F-8E38-E1443D972AAE}" destId="{99429F74-A1D0-4B38-B8D0-BC60DA3662C7}" srcOrd="0" destOrd="0" presId="urn:microsoft.com/office/officeart/2005/8/layout/default#1"/>
    <dgm:cxn modelId="{CA2E6C5B-57C0-48CB-A323-66DA715197A3}" type="presOf" srcId="{D57D0FA9-AB82-4494-B724-983B271E0CE5}" destId="{D2342382-7B3B-4A2D-93E8-CC79A5D4A078}" srcOrd="0" destOrd="0" presId="urn:microsoft.com/office/officeart/2005/8/layout/default#1"/>
    <dgm:cxn modelId="{3BA468AC-CCCF-4EC9-813A-EE9989802150}" srcId="{13E944CD-C073-408D-A931-E9D00E14F67E}" destId="{7ED35607-3305-4757-8E97-701151F57AEF}" srcOrd="0" destOrd="0" parTransId="{690E0CE8-FF17-4173-BB85-572BCE2A4FC0}" sibTransId="{FF0119C8-D852-4E10-B128-1305D6E4CE03}"/>
    <dgm:cxn modelId="{D2F787E1-2D0D-4E4B-9DFB-B624ADBDE8CC}" type="presOf" srcId="{9355897D-423A-4D4B-99F2-95C7DA1AA11F}" destId="{C878C7FF-5AF9-409F-8836-4F56DB6FB09B}" srcOrd="0" destOrd="0" presId="urn:microsoft.com/office/officeart/2005/8/layout/default#1"/>
    <dgm:cxn modelId="{78F447E4-C8B9-40E6-801B-5B7F5612773A}" type="presOf" srcId="{C3922286-632C-42CA-9855-3FF044F94258}" destId="{C707CBDB-15CA-4955-B2C3-9AE48537477E}" srcOrd="0" destOrd="0" presId="urn:microsoft.com/office/officeart/2005/8/layout/default#1"/>
    <dgm:cxn modelId="{592CC3AD-43D5-4760-B5C7-4053C3A44CA8}" type="presOf" srcId="{7ED35607-3305-4757-8E97-701151F57AEF}" destId="{0739F6CD-EA60-4100-A749-5FDE975466A5}" srcOrd="0" destOrd="0" presId="urn:microsoft.com/office/officeart/2005/8/layout/default#1"/>
    <dgm:cxn modelId="{A9C5D446-BD1A-456A-8CF4-B53E2FCF8F3E}" srcId="{13E944CD-C073-408D-A931-E9D00E14F67E}" destId="{48F8FF27-CFBC-4A4F-8E38-E1443D972AAE}" srcOrd="5" destOrd="0" parTransId="{0795C2C3-E7D5-4B84-B7BF-F54CF1E2436B}" sibTransId="{927A9B78-0ADD-4D3F-84FB-0D73818AF8A5}"/>
    <dgm:cxn modelId="{3C1D9323-9626-4897-A408-F096F2D39622}" type="presOf" srcId="{D3A0B316-8140-4484-BBE2-4BF4CD3EF42F}" destId="{BB6458C6-F98B-46FA-A126-1D29B9DC1C1E}" srcOrd="0" destOrd="0" presId="urn:microsoft.com/office/officeart/2005/8/layout/default#1"/>
    <dgm:cxn modelId="{A3027174-B243-49E1-9E0D-F1DF43120AD7}" srcId="{13E944CD-C073-408D-A931-E9D00E14F67E}" destId="{D57D0FA9-AB82-4494-B724-983B271E0CE5}" srcOrd="3" destOrd="0" parTransId="{8D2A21AA-5311-4454-9C6C-B172F2A7C5BE}" sibTransId="{90CBA299-0AC6-4D06-81DE-CE211DCDF1A1}"/>
    <dgm:cxn modelId="{2BBF78CE-BC9F-4F63-8DBA-2A19966FE4DF}" type="presOf" srcId="{5B14409A-CF84-4DFC-85AD-A2E4F8DF9747}" destId="{A59659E7-3372-4289-9EFC-1F36D1B37F1A}" srcOrd="0" destOrd="0" presId="urn:microsoft.com/office/officeart/2005/8/layout/default#1"/>
    <dgm:cxn modelId="{15F9765A-C413-453D-8909-46A3DEBE9C80}" type="presParOf" srcId="{3B85A15F-19A3-4DB7-BAD6-41ACDA50FE14}" destId="{0739F6CD-EA60-4100-A749-5FDE975466A5}" srcOrd="0" destOrd="0" presId="urn:microsoft.com/office/officeart/2005/8/layout/default#1"/>
    <dgm:cxn modelId="{6CF9DE16-3962-49C9-927B-47D9AFB90597}" type="presParOf" srcId="{3B85A15F-19A3-4DB7-BAD6-41ACDA50FE14}" destId="{E099D983-7244-4AD7-8F2C-19BFB83F5399}" srcOrd="1" destOrd="0" presId="urn:microsoft.com/office/officeart/2005/8/layout/default#1"/>
    <dgm:cxn modelId="{D52BE3FD-ABFC-4423-8475-337F2A3AC412}" type="presParOf" srcId="{3B85A15F-19A3-4DB7-BAD6-41ACDA50FE14}" destId="{C707CBDB-15CA-4955-B2C3-9AE48537477E}" srcOrd="2" destOrd="0" presId="urn:microsoft.com/office/officeart/2005/8/layout/default#1"/>
    <dgm:cxn modelId="{957502FA-120E-4013-BE5C-B68ED6C316C3}" type="presParOf" srcId="{3B85A15F-19A3-4DB7-BAD6-41ACDA50FE14}" destId="{B086EEB3-7B1C-483C-AA3A-DD38DA820ECC}" srcOrd="3" destOrd="0" presId="urn:microsoft.com/office/officeart/2005/8/layout/default#1"/>
    <dgm:cxn modelId="{D165397E-170B-43B8-A4F2-D13C341C9253}" type="presParOf" srcId="{3B85A15F-19A3-4DB7-BAD6-41ACDA50FE14}" destId="{A59659E7-3372-4289-9EFC-1F36D1B37F1A}" srcOrd="4" destOrd="0" presId="urn:microsoft.com/office/officeart/2005/8/layout/default#1"/>
    <dgm:cxn modelId="{8E57256A-C9B9-4C41-BF1B-4D7A6ED358AF}" type="presParOf" srcId="{3B85A15F-19A3-4DB7-BAD6-41ACDA50FE14}" destId="{387E49A3-8782-4002-A045-3F6DEB0B21BA}" srcOrd="5" destOrd="0" presId="urn:microsoft.com/office/officeart/2005/8/layout/default#1"/>
    <dgm:cxn modelId="{536F085D-4F55-41AA-BC44-5CB605C22A52}" type="presParOf" srcId="{3B85A15F-19A3-4DB7-BAD6-41ACDA50FE14}" destId="{D2342382-7B3B-4A2D-93E8-CC79A5D4A078}" srcOrd="6" destOrd="0" presId="urn:microsoft.com/office/officeart/2005/8/layout/default#1"/>
    <dgm:cxn modelId="{B8C93534-346D-4856-92DD-9EA379E9BBD9}" type="presParOf" srcId="{3B85A15F-19A3-4DB7-BAD6-41ACDA50FE14}" destId="{E736268B-5D9D-4175-B971-7DCC11AC616E}" srcOrd="7" destOrd="0" presId="urn:microsoft.com/office/officeart/2005/8/layout/default#1"/>
    <dgm:cxn modelId="{0A46F8F7-0058-4797-966C-B041CF388134}" type="presParOf" srcId="{3B85A15F-19A3-4DB7-BAD6-41ACDA50FE14}" destId="{C878C7FF-5AF9-409F-8836-4F56DB6FB09B}" srcOrd="8" destOrd="0" presId="urn:microsoft.com/office/officeart/2005/8/layout/default#1"/>
    <dgm:cxn modelId="{28089906-4092-42E6-AF74-A95BB60FAA69}" type="presParOf" srcId="{3B85A15F-19A3-4DB7-BAD6-41ACDA50FE14}" destId="{D5269E30-AB78-4FDB-97AF-639D60535115}" srcOrd="9" destOrd="0" presId="urn:microsoft.com/office/officeart/2005/8/layout/default#1"/>
    <dgm:cxn modelId="{8CAC8565-0388-4A51-92FA-5BF62CCA6BFF}" type="presParOf" srcId="{3B85A15F-19A3-4DB7-BAD6-41ACDA50FE14}" destId="{99429F74-A1D0-4B38-B8D0-BC60DA3662C7}" srcOrd="10" destOrd="0" presId="urn:microsoft.com/office/officeart/2005/8/layout/default#1"/>
    <dgm:cxn modelId="{1273AA24-C145-4953-AD9A-05B3CD5FEF81}" type="presParOf" srcId="{3B85A15F-19A3-4DB7-BAD6-41ACDA50FE14}" destId="{03C00291-0948-4C38-B32D-FF4F79CDABD3}" srcOrd="11" destOrd="0" presId="urn:microsoft.com/office/officeart/2005/8/layout/default#1"/>
    <dgm:cxn modelId="{D46E6AA6-29D5-4AA8-AFDB-41D418D37BFC}" type="presParOf" srcId="{3B85A15F-19A3-4DB7-BAD6-41ACDA50FE14}" destId="{BB6458C6-F98B-46FA-A126-1D29B9DC1C1E}" srcOrd="12" destOrd="0" presId="urn:microsoft.com/office/officeart/2005/8/layout/default#1"/>
    <dgm:cxn modelId="{B3D10ED5-DECD-4E0B-B1DF-F3A3DF9F2B75}" type="presParOf" srcId="{3B85A15F-19A3-4DB7-BAD6-41ACDA50FE14}" destId="{ACBB769D-EBAC-409C-A6DD-82AAAB16E460}" srcOrd="13" destOrd="0" presId="urn:microsoft.com/office/officeart/2005/8/layout/default#1"/>
    <dgm:cxn modelId="{47D5E5F2-BFC2-4FB1-B42B-BF7881D04303}" type="presParOf" srcId="{3B85A15F-19A3-4DB7-BAD6-41ACDA50FE14}" destId="{888F97B1-E656-4E34-8091-B0A361BA33AE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4EF810-D49F-4045-BBC1-D73F2AF108FF}">
      <dsp:nvSpPr>
        <dsp:cNvPr id="0" name=""/>
        <dsp:cNvSpPr/>
      </dsp:nvSpPr>
      <dsp:spPr>
        <a:xfrm>
          <a:off x="546443" y="436973"/>
          <a:ext cx="3464361" cy="10826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29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 живыми объектами</a:t>
          </a:r>
          <a:endParaRPr lang="ru-RU" sz="2100" kern="1200" dirty="0"/>
        </a:p>
      </dsp:txBody>
      <dsp:txXfrm>
        <a:off x="546443" y="436973"/>
        <a:ext cx="3464361" cy="1082612"/>
      </dsp:txXfrm>
    </dsp:sp>
    <dsp:sp modelId="{2C81F1A6-7680-403F-9408-1B6849E3566E}">
      <dsp:nvSpPr>
        <dsp:cNvPr id="0" name=""/>
        <dsp:cNvSpPr/>
      </dsp:nvSpPr>
      <dsp:spPr>
        <a:xfrm>
          <a:off x="27795" y="280596"/>
          <a:ext cx="1506427" cy="113674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4481D-8205-48AA-B3E8-B978E25ABC2B}">
      <dsp:nvSpPr>
        <dsp:cNvPr id="0" name=""/>
        <dsp:cNvSpPr/>
      </dsp:nvSpPr>
      <dsp:spPr>
        <a:xfrm>
          <a:off x="574238" y="1778568"/>
          <a:ext cx="3464361" cy="10826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29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 неживыми объектами</a:t>
          </a:r>
          <a:endParaRPr lang="ru-RU" sz="2100" kern="1200" dirty="0"/>
        </a:p>
      </dsp:txBody>
      <dsp:txXfrm>
        <a:off x="574238" y="1778568"/>
        <a:ext cx="3464361" cy="1082612"/>
      </dsp:txXfrm>
    </dsp:sp>
    <dsp:sp modelId="{5FEC493F-1B88-4483-AD0E-28F1EFD73A09}">
      <dsp:nvSpPr>
        <dsp:cNvPr id="0" name=""/>
        <dsp:cNvSpPr/>
      </dsp:nvSpPr>
      <dsp:spPr>
        <a:xfrm>
          <a:off x="18464" y="1634550"/>
          <a:ext cx="1569456" cy="113674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69DCC-C8C0-45F1-B718-0C25440373E1}">
      <dsp:nvSpPr>
        <dsp:cNvPr id="0" name=""/>
        <dsp:cNvSpPr/>
      </dsp:nvSpPr>
      <dsp:spPr>
        <a:xfrm>
          <a:off x="488954" y="3162752"/>
          <a:ext cx="3464361" cy="10826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29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 явлениями окружающей действительности</a:t>
          </a:r>
          <a:endParaRPr lang="ru-RU" sz="2100" kern="1200" dirty="0"/>
        </a:p>
      </dsp:txBody>
      <dsp:txXfrm>
        <a:off x="488954" y="3162752"/>
        <a:ext cx="3464361" cy="1082612"/>
      </dsp:txXfrm>
    </dsp:sp>
    <dsp:sp modelId="{B2974F57-D362-4DC2-92E8-2D2000F3BEE8}">
      <dsp:nvSpPr>
        <dsp:cNvPr id="0" name=""/>
        <dsp:cNvSpPr/>
      </dsp:nvSpPr>
      <dsp:spPr>
        <a:xfrm>
          <a:off x="85284" y="3006375"/>
          <a:ext cx="1276472" cy="113674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FBD1B3-E5AC-47E7-99A5-031CD1408E0B}">
      <dsp:nvSpPr>
        <dsp:cNvPr id="0" name=""/>
        <dsp:cNvSpPr/>
      </dsp:nvSpPr>
      <dsp:spPr>
        <a:xfrm>
          <a:off x="0" y="365060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F3ACF-8E1A-417D-AC1D-9A085D2BF4AB}">
      <dsp:nvSpPr>
        <dsp:cNvPr id="0" name=""/>
        <dsp:cNvSpPr/>
      </dsp:nvSpPr>
      <dsp:spPr>
        <a:xfrm>
          <a:off x="201930" y="128900"/>
          <a:ext cx="28270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Индивидуальное</a:t>
          </a:r>
          <a:endParaRPr lang="ru-RU" sz="1600" kern="1200" dirty="0"/>
        </a:p>
      </dsp:txBody>
      <dsp:txXfrm>
        <a:off x="201930" y="128900"/>
        <a:ext cx="2827020" cy="472320"/>
      </dsp:txXfrm>
    </dsp:sp>
    <dsp:sp modelId="{BF1B8C2E-D35C-46BB-9DCA-4450433518FF}">
      <dsp:nvSpPr>
        <dsp:cNvPr id="0" name=""/>
        <dsp:cNvSpPr/>
      </dsp:nvSpPr>
      <dsp:spPr>
        <a:xfrm>
          <a:off x="0" y="1090820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D91A3-BC53-4FEA-8CFA-C3F4BEBF5D4C}">
      <dsp:nvSpPr>
        <dsp:cNvPr id="0" name=""/>
        <dsp:cNvSpPr/>
      </dsp:nvSpPr>
      <dsp:spPr>
        <a:xfrm>
          <a:off x="201930" y="854660"/>
          <a:ext cx="28270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Групповое</a:t>
          </a:r>
          <a:endParaRPr lang="ru-RU" sz="1600" kern="1200" dirty="0"/>
        </a:p>
      </dsp:txBody>
      <dsp:txXfrm>
        <a:off x="201930" y="854660"/>
        <a:ext cx="2827020" cy="472320"/>
      </dsp:txXfrm>
    </dsp:sp>
    <dsp:sp modelId="{2ECDAD3A-0129-4653-92ED-829901E049F2}">
      <dsp:nvSpPr>
        <dsp:cNvPr id="0" name=""/>
        <dsp:cNvSpPr/>
      </dsp:nvSpPr>
      <dsp:spPr>
        <a:xfrm>
          <a:off x="0" y="1816580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0416D-81E2-404B-8E7F-422E42B416C5}">
      <dsp:nvSpPr>
        <dsp:cNvPr id="0" name=""/>
        <dsp:cNvSpPr/>
      </dsp:nvSpPr>
      <dsp:spPr>
        <a:xfrm>
          <a:off x="201930" y="1580420"/>
          <a:ext cx="28270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Фронтальное</a:t>
          </a:r>
          <a:endParaRPr lang="ru-RU" sz="1600" kern="1200" dirty="0"/>
        </a:p>
      </dsp:txBody>
      <dsp:txXfrm>
        <a:off x="201930" y="1580420"/>
        <a:ext cx="2827020" cy="472320"/>
      </dsp:txXfrm>
    </dsp:sp>
    <dsp:sp modelId="{6607EC60-25C7-470C-9741-3AFDA43E9A0D}">
      <dsp:nvSpPr>
        <dsp:cNvPr id="0" name=""/>
        <dsp:cNvSpPr/>
      </dsp:nvSpPr>
      <dsp:spPr>
        <a:xfrm>
          <a:off x="0" y="2542340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92D2A-823A-4AB5-A8EC-2B6B2715366F}">
      <dsp:nvSpPr>
        <dsp:cNvPr id="0" name=""/>
        <dsp:cNvSpPr/>
      </dsp:nvSpPr>
      <dsp:spPr>
        <a:xfrm>
          <a:off x="201930" y="2306180"/>
          <a:ext cx="28270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Эпизодическое</a:t>
          </a:r>
          <a:endParaRPr lang="ru-RU" sz="1600" kern="1200" dirty="0"/>
        </a:p>
      </dsp:txBody>
      <dsp:txXfrm>
        <a:off x="201930" y="2306180"/>
        <a:ext cx="2827020" cy="472320"/>
      </dsp:txXfrm>
    </dsp:sp>
    <dsp:sp modelId="{6CAC4F39-30E4-4939-AB23-CB199AF88B27}">
      <dsp:nvSpPr>
        <dsp:cNvPr id="0" name=""/>
        <dsp:cNvSpPr/>
      </dsp:nvSpPr>
      <dsp:spPr>
        <a:xfrm>
          <a:off x="0" y="3268100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B1A2E-E3AA-4763-9F04-192EA0842D08}">
      <dsp:nvSpPr>
        <dsp:cNvPr id="0" name=""/>
        <dsp:cNvSpPr/>
      </dsp:nvSpPr>
      <dsp:spPr>
        <a:xfrm>
          <a:off x="201930" y="3031940"/>
          <a:ext cx="28270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Длительное</a:t>
          </a:r>
          <a:endParaRPr lang="ru-RU" sz="1600" kern="1200" dirty="0"/>
        </a:p>
      </dsp:txBody>
      <dsp:txXfrm>
        <a:off x="201930" y="3031940"/>
        <a:ext cx="2827020" cy="472320"/>
      </dsp:txXfrm>
    </dsp:sp>
    <dsp:sp modelId="{E0A23392-F8CE-4DB0-88D4-5450696E92B7}">
      <dsp:nvSpPr>
        <dsp:cNvPr id="0" name=""/>
        <dsp:cNvSpPr/>
      </dsp:nvSpPr>
      <dsp:spPr>
        <a:xfrm>
          <a:off x="0" y="3993861"/>
          <a:ext cx="4038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95241-3CF0-4016-A698-EBF9C73F403D}">
      <dsp:nvSpPr>
        <dsp:cNvPr id="0" name=""/>
        <dsp:cNvSpPr/>
      </dsp:nvSpPr>
      <dsp:spPr>
        <a:xfrm>
          <a:off x="201930" y="3757701"/>
          <a:ext cx="28270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Обобщающее</a:t>
          </a:r>
          <a:endParaRPr lang="ru-RU" sz="1600" kern="1200" dirty="0"/>
        </a:p>
      </dsp:txBody>
      <dsp:txXfrm>
        <a:off x="201930" y="3757701"/>
        <a:ext cx="2827020" cy="472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24BE-1136-4556-A5E7-5861B002055C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28B81-3AD5-4336-B34A-6A5B44AEB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23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28B81-3AD5-4336-B34A-6A5B44AEBDB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85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FDCABA0-1C1D-4CBC-9164-0025F68E2C25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30D982-AB8C-4F8B-A59D-7057DFF3E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ABA0-1C1D-4CBC-9164-0025F68E2C25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D982-AB8C-4F8B-A59D-7057DFF3E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ABA0-1C1D-4CBC-9164-0025F68E2C25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D982-AB8C-4F8B-A59D-7057DFF3E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FDCABA0-1C1D-4CBC-9164-0025F68E2C25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D982-AB8C-4F8B-A59D-7057DFF3E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FDCABA0-1C1D-4CBC-9164-0025F68E2C25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30D982-AB8C-4F8B-A59D-7057DFF3E2E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DCABA0-1C1D-4CBC-9164-0025F68E2C25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30D982-AB8C-4F8B-A59D-7057DFF3E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FDCABA0-1C1D-4CBC-9164-0025F68E2C25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30D982-AB8C-4F8B-A59D-7057DFF3E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ABA0-1C1D-4CBC-9164-0025F68E2C25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D982-AB8C-4F8B-A59D-7057DFF3E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DCABA0-1C1D-4CBC-9164-0025F68E2C25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30D982-AB8C-4F8B-A59D-7057DFF3E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FDCABA0-1C1D-4CBC-9164-0025F68E2C25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30D982-AB8C-4F8B-A59D-7057DFF3E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FDCABA0-1C1D-4CBC-9164-0025F68E2C25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30D982-AB8C-4F8B-A59D-7057DFF3E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FDCABA0-1C1D-4CBC-9164-0025F68E2C25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30D982-AB8C-4F8B-A59D-7057DFF3E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Муниципальное дошкольное образовательное учреждение </a:t>
            </a:r>
            <a:br>
              <a:rPr lang="ru-RU" sz="2800" b="1" dirty="0" smtClean="0"/>
            </a:br>
            <a:r>
              <a:rPr lang="ru-RU" sz="2800" b="1" dirty="0" smtClean="0"/>
              <a:t>детский сад №48  «Дружная семейка»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699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9600" dirty="0" smtClean="0"/>
              <a:t>ПРОГУЛКА</a:t>
            </a:r>
          </a:p>
          <a:p>
            <a:endParaRPr lang="ru-RU" sz="9600" dirty="0"/>
          </a:p>
          <a:p>
            <a:endParaRPr lang="ru-RU" sz="9600" dirty="0" smtClean="0"/>
          </a:p>
        </p:txBody>
      </p:sp>
    </p:spTree>
    <p:extLst>
      <p:ext uri="{BB962C8B-B14F-4D97-AF65-F5344CB8AC3E}">
        <p14:creationId xmlns:p14="http://schemas.microsoft.com/office/powerpoint/2010/main" xmlns="" val="189778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Подвижные игры</a:t>
            </a:r>
            <a:endParaRPr lang="ru-RU" sz="4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906700"/>
              </p:ext>
            </p:extLst>
          </p:nvPr>
        </p:nvGraphicFramePr>
        <p:xfrm>
          <a:off x="457200" y="17224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78923793"/>
              </p:ext>
            </p:extLst>
          </p:nvPr>
        </p:nvGraphicFramePr>
        <p:xfrm>
          <a:off x="4648200" y="17224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651704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Индивидуальная </a:t>
            </a:r>
            <a:r>
              <a:rPr lang="ru-RU" b="1" dirty="0"/>
              <a:t>работа с детьми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Разучивание,  закрепление физкультурных упражнений</a:t>
            </a:r>
          </a:p>
          <a:p>
            <a:pPr lvl="0"/>
            <a:r>
              <a:rPr lang="ru-RU" dirty="0"/>
              <a:t>Заучивание, повторение стихотворений, пословиц, поговорок, </a:t>
            </a:r>
            <a:r>
              <a:rPr lang="ru-RU" dirty="0" err="1"/>
              <a:t>чистоговорок</a:t>
            </a:r>
            <a:endParaRPr lang="ru-RU" dirty="0"/>
          </a:p>
          <a:p>
            <a:pPr lvl="0"/>
            <a:r>
              <a:rPr lang="ru-RU" dirty="0"/>
              <a:t>Отработка звукопроизношения</a:t>
            </a:r>
          </a:p>
          <a:p>
            <a:pPr lvl="0"/>
            <a:r>
              <a:rPr lang="ru-RU" dirty="0"/>
              <a:t>Беседы, упражнения  по рекомендации узких специалистов</a:t>
            </a:r>
          </a:p>
          <a:p>
            <a:pPr lvl="0"/>
            <a:r>
              <a:rPr lang="ru-RU" dirty="0"/>
              <a:t>Закрепление изученного ранее материала</a:t>
            </a:r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122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Организация </a:t>
            </a:r>
            <a:r>
              <a:rPr lang="ru-RU" b="1" dirty="0"/>
              <a:t>свободной деятельности детей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i="1" dirty="0"/>
              <a:t>Самостоятельная деятельность </a:t>
            </a:r>
            <a:r>
              <a:rPr lang="ru-RU" dirty="0"/>
              <a:t>детей на прогулке также нуждается в грамотном руководстве. Необходим постоянный контроль за самостоятельной деятельностью </a:t>
            </a:r>
            <a:r>
              <a:rPr lang="ru-RU" dirty="0" smtClean="0"/>
              <a:t>детей. Воспитатель </a:t>
            </a:r>
            <a:r>
              <a:rPr lang="ru-RU" dirty="0"/>
              <a:t>может предложить </a:t>
            </a:r>
            <a:r>
              <a:rPr lang="ru-RU" dirty="0" smtClean="0"/>
              <a:t>детям организовать </a:t>
            </a:r>
            <a:r>
              <a:rPr lang="ru-RU" dirty="0"/>
              <a:t>сюжетно - ролевую или подвижную игру, занимательные задания, игрушки или инвентарь для труда и т.д.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645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089498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cs typeface="Aparajita" pitchFamily="34" charset="0"/>
              </a:rPr>
              <a:t>«Высокое мастерство в сочетании с творчеством и фантазией, а главное - любовь к детям, сделают прогулку удивительной </a:t>
            </a:r>
            <a:r>
              <a:rPr lang="ru-RU" sz="3600" b="1" smtClean="0">
                <a:cs typeface="Aparajita" pitchFamily="34" charset="0"/>
              </a:rPr>
              <a:t>и неповторимой</a:t>
            </a:r>
            <a:r>
              <a:rPr lang="ru-RU" sz="3600" smtClean="0"/>
              <a:t>».</a:t>
            </a:r>
            <a:endParaRPr lang="ru-RU" sz="3600" dirty="0"/>
          </a:p>
        </p:txBody>
      </p:sp>
      <p:pic>
        <p:nvPicPr>
          <p:cNvPr id="5" name="Содержимое 4" descr="DSCN3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068960"/>
            <a:ext cx="6120680" cy="3313806"/>
          </a:xfrm>
        </p:spPr>
      </p:pic>
    </p:spTree>
    <p:extLst>
      <p:ext uri="{BB962C8B-B14F-4D97-AF65-F5344CB8AC3E}">
        <p14:creationId xmlns:p14="http://schemas.microsoft.com/office/powerpoint/2010/main" xmlns="" val="403936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u="sng" dirty="0" smtClean="0"/>
              <a:t>Презентацию подготовила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4131048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Воспитатель </a:t>
            </a:r>
            <a:r>
              <a:rPr lang="en-US" dirty="0" smtClean="0"/>
              <a:t>I</a:t>
            </a:r>
            <a:r>
              <a:rPr lang="ru-RU" dirty="0" smtClean="0"/>
              <a:t> кв. кат. – </a:t>
            </a:r>
          </a:p>
          <a:p>
            <a:r>
              <a:rPr lang="ru-RU" b="1" dirty="0" err="1" smtClean="0"/>
              <a:t>Кабанкина</a:t>
            </a:r>
            <a:r>
              <a:rPr lang="ru-RU" b="1" dirty="0" smtClean="0"/>
              <a:t> Ирина Владимировна</a:t>
            </a:r>
          </a:p>
          <a:p>
            <a:r>
              <a:rPr lang="ru-RU" dirty="0" smtClean="0"/>
              <a:t> 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algn="ctr"/>
            <a:r>
              <a:rPr lang="ru-RU" dirty="0" smtClean="0"/>
              <a:t>Тольятти 2015г.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460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585442"/>
          </a:xfrm>
        </p:spPr>
        <p:txBody>
          <a:bodyPr>
            <a:normAutofit/>
          </a:bodyPr>
          <a:lstStyle/>
          <a:p>
            <a:r>
              <a:rPr lang="ru-RU" sz="3600" b="1" i="1" dirty="0">
                <a:cs typeface="Calibri" pitchFamily="34" charset="0"/>
              </a:rPr>
              <a:t>День, проведенный без прогулки, потерян для здоровья</a:t>
            </a:r>
            <a:r>
              <a:rPr lang="ru-RU" sz="3600" b="1" dirty="0">
                <a:cs typeface="Calibri" pitchFamily="34" charset="0"/>
              </a:rPr>
              <a:t>.</a:t>
            </a:r>
            <a:br>
              <a:rPr lang="ru-RU" sz="3600" b="1" dirty="0">
                <a:cs typeface="Calibri" pitchFamily="34" charset="0"/>
              </a:rPr>
            </a:br>
            <a:r>
              <a:rPr lang="ru-RU" sz="3600" b="1" dirty="0" smtClean="0">
                <a:cs typeface="Calibri" pitchFamily="34" charset="0"/>
              </a:rPr>
              <a:t>                              </a:t>
            </a:r>
            <a:r>
              <a:rPr lang="ru-RU" sz="3600" b="1" dirty="0" err="1" smtClean="0">
                <a:cs typeface="Calibri" pitchFamily="34" charset="0"/>
              </a:rPr>
              <a:t>Г.Н.Сперанский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6" name="Содержимое 5" descr="DSCN3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420888"/>
            <a:ext cx="6096000" cy="4033887"/>
          </a:xfrm>
        </p:spPr>
      </p:pic>
    </p:spTree>
    <p:extLst>
      <p:ext uri="{BB962C8B-B14F-4D97-AF65-F5344CB8AC3E}">
        <p14:creationId xmlns:p14="http://schemas.microsoft.com/office/powerpoint/2010/main" xmlns="" val="161914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Значение прогулки во всестороннем развитии детей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Физическое развитие</a:t>
            </a:r>
          </a:p>
          <a:p>
            <a:r>
              <a:rPr lang="ru-RU" dirty="0" smtClean="0"/>
              <a:t>Социально – личностное развитие</a:t>
            </a:r>
          </a:p>
          <a:p>
            <a:r>
              <a:rPr lang="ru-RU" dirty="0" smtClean="0"/>
              <a:t>Познавательно – речевое развитие </a:t>
            </a:r>
          </a:p>
          <a:p>
            <a:r>
              <a:rPr lang="ru-RU" dirty="0" smtClean="0"/>
              <a:t>Художественно - эстетическое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081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Организация прогулки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92500" lnSpcReduction="20000"/>
          </a:bodyPr>
          <a:lstStyle/>
          <a:p>
            <a:pPr marL="64008" indent="0" algn="just">
              <a:buNone/>
            </a:pPr>
            <a:r>
              <a:rPr lang="ru-RU" i="1" dirty="0"/>
              <a:t>В режиме дня детского сада предусматриваются две прогулки: </a:t>
            </a:r>
            <a:r>
              <a:rPr lang="ru-RU" i="1" u="sng" dirty="0"/>
              <a:t>в первой половине дня и во второй</a:t>
            </a:r>
            <a:r>
              <a:rPr lang="ru-RU" i="1" dirty="0"/>
              <a:t>. Во время прогулки в полной мере должны реализовываться </a:t>
            </a:r>
            <a:r>
              <a:rPr lang="ru-RU" i="1" dirty="0" err="1"/>
              <a:t>воспитательно</a:t>
            </a:r>
            <a:r>
              <a:rPr lang="ru-RU" i="1" dirty="0"/>
              <a:t>-образовательные задачи.</a:t>
            </a:r>
            <a:endParaRPr lang="ru-RU" dirty="0"/>
          </a:p>
          <a:p>
            <a:pPr lvl="0" algn="just"/>
            <a:r>
              <a:rPr lang="ru-RU" dirty="0"/>
              <a:t>Оздоровление детей.</a:t>
            </a:r>
          </a:p>
          <a:p>
            <a:pPr lvl="0"/>
            <a:r>
              <a:rPr lang="ru-RU" dirty="0"/>
              <a:t>Физическое развитие.</a:t>
            </a:r>
          </a:p>
          <a:p>
            <a:pPr lvl="0"/>
            <a:r>
              <a:rPr lang="ru-RU" dirty="0"/>
              <a:t>Развитие самостоятельности.</a:t>
            </a:r>
          </a:p>
          <a:p>
            <a:pPr lvl="0"/>
            <a:r>
              <a:rPr lang="ru-RU" dirty="0"/>
              <a:t>Расширение кругозора. </a:t>
            </a:r>
          </a:p>
          <a:p>
            <a:pPr lvl="0"/>
            <a:r>
              <a:rPr lang="ru-RU" dirty="0"/>
              <a:t>Ознакомление с окружающим миром.</a:t>
            </a:r>
          </a:p>
          <a:p>
            <a:pPr lvl="0"/>
            <a:r>
              <a:rPr lang="ru-RU" dirty="0"/>
              <a:t>Воспитание эстетических чувств, культуры поведения.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922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i="1" dirty="0"/>
              <a:t>При планировании прогулки воспитатель должен учитывать множество разнообразных факторов: </a:t>
            </a:r>
            <a:endParaRPr lang="ru-RU" i="1" dirty="0" smtClean="0"/>
          </a:p>
          <a:p>
            <a:pPr algn="just"/>
            <a:r>
              <a:rPr lang="ru-RU" dirty="0" smtClean="0"/>
              <a:t>погодные </a:t>
            </a:r>
            <a:r>
              <a:rPr lang="ru-RU" dirty="0"/>
              <a:t>условия, </a:t>
            </a:r>
            <a:endParaRPr lang="ru-RU" dirty="0" smtClean="0"/>
          </a:p>
          <a:p>
            <a:pPr algn="just"/>
            <a:r>
              <a:rPr lang="ru-RU" dirty="0" smtClean="0"/>
              <a:t>возраст </a:t>
            </a:r>
            <a:r>
              <a:rPr lang="ru-RU" dirty="0"/>
              <a:t>и контингент детей, </a:t>
            </a:r>
            <a:endParaRPr lang="ru-RU" dirty="0" smtClean="0"/>
          </a:p>
          <a:p>
            <a:pPr algn="just"/>
            <a:r>
              <a:rPr lang="ru-RU" dirty="0" smtClean="0"/>
              <a:t>наличие </a:t>
            </a:r>
            <a:r>
              <a:rPr lang="ru-RU" dirty="0"/>
              <a:t>инвентаря и соответствующего оборудования, </a:t>
            </a:r>
            <a:endParaRPr lang="ru-RU" dirty="0" smtClean="0"/>
          </a:p>
          <a:p>
            <a:pPr algn="just"/>
            <a:r>
              <a:rPr lang="ru-RU" dirty="0" smtClean="0"/>
              <a:t>предыдущие </a:t>
            </a:r>
            <a:r>
              <a:rPr lang="ru-RU" dirty="0"/>
              <a:t>занятия в </a:t>
            </a:r>
            <a:r>
              <a:rPr lang="ru-RU" dirty="0" smtClean="0"/>
              <a:t>группе,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ознавательные интересы детей и </a:t>
            </a:r>
            <a:r>
              <a:rPr lang="ru-RU" dirty="0"/>
              <a:t>многое другое.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491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u="sng" dirty="0" smtClean="0">
                <a:effectLst/>
              </a:rPr>
              <a:t/>
            </a:r>
            <a:br>
              <a:rPr lang="ru-RU" sz="4800" u="sng" dirty="0" smtClean="0">
                <a:effectLst/>
              </a:rPr>
            </a:br>
            <a:r>
              <a:rPr lang="ru-RU" sz="4400" b="1" dirty="0" smtClean="0">
                <a:effectLst/>
              </a:rPr>
              <a:t>Разновидности </a:t>
            </a:r>
            <a:r>
              <a:rPr lang="ru-RU" sz="4400" b="1" dirty="0">
                <a:effectLst/>
              </a:rPr>
              <a:t>прогулок</a:t>
            </a:r>
            <a:r>
              <a:rPr lang="ru-RU" sz="4800" u="sng" dirty="0">
                <a:effectLst/>
              </a:rPr>
              <a:t/>
            </a:r>
            <a:br>
              <a:rPr lang="ru-RU" sz="4800" u="sng" dirty="0">
                <a:effectLst/>
              </a:rPr>
            </a:br>
            <a:endParaRPr lang="ru-RU" sz="48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Типовая — максимально свободная деятельность детей (максимум атрибутов).</a:t>
            </a:r>
          </a:p>
          <a:p>
            <a:pPr lvl="0"/>
            <a:r>
              <a:rPr lang="ru-RU" dirty="0"/>
              <a:t>Комбинирование: целевая прогулка и свободная деятельность.</a:t>
            </a:r>
          </a:p>
          <a:p>
            <a:pPr lvl="0"/>
            <a:r>
              <a:rPr lang="ru-RU" dirty="0"/>
              <a:t>Прогулка – экскурсия - поход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Тематическая.</a:t>
            </a:r>
            <a:endParaRPr lang="ru-RU" dirty="0"/>
          </a:p>
          <a:p>
            <a:pPr lvl="0"/>
            <a:r>
              <a:rPr lang="ru-RU" dirty="0"/>
              <a:t>Спортивные эстафеты.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23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Структуру прогулки условно можно представить следующим </a:t>
            </a:r>
            <a:r>
              <a:rPr lang="ru-RU" b="1" dirty="0" smtClean="0">
                <a:effectLst/>
              </a:rPr>
              <a:t>образом: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наблюдение, рассматривание;</a:t>
            </a:r>
          </a:p>
          <a:p>
            <a:pPr lvl="0"/>
            <a:r>
              <a:rPr lang="ru-RU" dirty="0"/>
              <a:t>трудовая деятельность детей;</a:t>
            </a:r>
          </a:p>
          <a:p>
            <a:pPr lvl="0"/>
            <a:r>
              <a:rPr lang="ru-RU" dirty="0"/>
              <a:t>подвижные игры</a:t>
            </a:r>
            <a:r>
              <a:rPr lang="ru-RU" dirty="0" smtClean="0"/>
              <a:t>;</a:t>
            </a:r>
          </a:p>
          <a:p>
            <a:pPr lvl="0"/>
            <a:r>
              <a:rPr lang="ru-RU" dirty="0"/>
              <a:t>д</a:t>
            </a:r>
            <a:r>
              <a:rPr lang="ru-RU" dirty="0" smtClean="0"/>
              <a:t>идактические и сюжетно – ролевые игры;</a:t>
            </a:r>
          </a:p>
          <a:p>
            <a:pPr lvl="0"/>
            <a:r>
              <a:rPr lang="ru-RU" dirty="0"/>
              <a:t>о</a:t>
            </a:r>
            <a:r>
              <a:rPr lang="ru-RU" dirty="0" smtClean="0"/>
              <a:t>пыты и эксперименты;</a:t>
            </a:r>
          </a:p>
          <a:p>
            <a:pPr lvl="0"/>
            <a:r>
              <a:rPr lang="ru-RU" dirty="0"/>
              <a:t>с</a:t>
            </a:r>
            <a:r>
              <a:rPr lang="ru-RU" dirty="0" smtClean="0"/>
              <a:t>портивные развлечения;</a:t>
            </a:r>
          </a:p>
          <a:p>
            <a:pPr lvl="0"/>
            <a:r>
              <a:rPr lang="ru-RU" dirty="0"/>
              <a:t>у</a:t>
            </a:r>
            <a:r>
              <a:rPr lang="ru-RU" dirty="0" smtClean="0"/>
              <a:t>пражнения на развитие мелкой моторики рук;</a:t>
            </a:r>
            <a:endParaRPr lang="ru-RU" dirty="0"/>
          </a:p>
          <a:p>
            <a:pPr lvl="0"/>
            <a:r>
              <a:rPr lang="ru-RU" dirty="0"/>
              <a:t>организация свободной деятельности детей;</a:t>
            </a:r>
          </a:p>
          <a:p>
            <a:pPr lvl="0"/>
            <a:r>
              <a:rPr lang="ru-RU" dirty="0"/>
              <a:t>индивидуальная работа с детьми (развитие речи, познавательное развитие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870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Наблюдение</a:t>
            </a:r>
            <a:endParaRPr lang="ru-RU" sz="4800" b="1" dirty="0"/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706770506"/>
              </p:ext>
            </p:extLst>
          </p:nvPr>
        </p:nvGraphicFramePr>
        <p:xfrm>
          <a:off x="457200" y="17224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Объект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98010370"/>
              </p:ext>
            </p:extLst>
          </p:nvPr>
        </p:nvGraphicFramePr>
        <p:xfrm>
          <a:off x="4648200" y="17224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0241199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20" grpId="0">
        <p:bldAsOne/>
      </p:bldGraphic>
      <p:bldGraphic spid="2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Хозяйственно – бытовой труд</a:t>
            </a:r>
            <a:endParaRPr lang="ru-RU" sz="48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010281"/>
              </p:ext>
            </p:extLst>
          </p:nvPr>
        </p:nvGraphicFramePr>
        <p:xfrm>
          <a:off x="457200" y="17224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85416337"/>
              </p:ext>
            </p:extLst>
          </p:nvPr>
        </p:nvGraphicFramePr>
        <p:xfrm>
          <a:off x="4648200" y="17224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9312869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489</TotalTime>
  <Words>387</Words>
  <Application>Microsoft Office PowerPoint</Application>
  <PresentationFormat>Экран (4:3)</PresentationFormat>
  <Paragraphs>88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Муниципальное дошкольное образовательное учреждение  детский сад №48  «Дружная семейка»</vt:lpstr>
      <vt:lpstr>День, проведенный без прогулки, потерян для здоровья.                               Г.Н.Сперанский </vt:lpstr>
      <vt:lpstr>Значение прогулки во всестороннем развитии детей</vt:lpstr>
      <vt:lpstr>Организация прогулки</vt:lpstr>
      <vt:lpstr>Слайд 5</vt:lpstr>
      <vt:lpstr> Разновидности прогулок </vt:lpstr>
      <vt:lpstr>Структуру прогулки условно можно представить следующим образом:</vt:lpstr>
      <vt:lpstr>Наблюдение</vt:lpstr>
      <vt:lpstr>Хозяйственно – бытовой труд</vt:lpstr>
      <vt:lpstr>Подвижные игры</vt:lpstr>
      <vt:lpstr>Индивидуальная работа с детьми</vt:lpstr>
      <vt:lpstr>Организация свободной деятельности детей</vt:lpstr>
      <vt:lpstr>«Высокое мастерство в сочетании с творчеством и фантазией, а главное - любовь к детям, сделают прогулку удивительной и неповторимой».</vt:lpstr>
      <vt:lpstr>Презентацию подготовила: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№ 100 «Дюймовочка»</dc:title>
  <dc:creator>Дюймовочка 100</dc:creator>
  <cp:lastModifiedBy>1</cp:lastModifiedBy>
  <cp:revision>90</cp:revision>
  <dcterms:created xsi:type="dcterms:W3CDTF">2012-10-05T07:15:01Z</dcterms:created>
  <dcterms:modified xsi:type="dcterms:W3CDTF">2015-07-27T16:28:14Z</dcterms:modified>
</cp:coreProperties>
</file>