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EA8-EC66-4BA7-AE61-B2B8E3B6B6CE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4F76-6420-4AAE-A323-73E28B1A1BC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EA8-EC66-4BA7-AE61-B2B8E3B6B6CE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4F76-6420-4AAE-A323-73E28B1A1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EA8-EC66-4BA7-AE61-B2B8E3B6B6CE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4F76-6420-4AAE-A323-73E28B1A1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EA8-EC66-4BA7-AE61-B2B8E3B6B6CE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4F76-6420-4AAE-A323-73E28B1A1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EA8-EC66-4BA7-AE61-B2B8E3B6B6CE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EFB4F76-6420-4AAE-A323-73E28B1A1BC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EA8-EC66-4BA7-AE61-B2B8E3B6B6CE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4F76-6420-4AAE-A323-73E28B1A1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EA8-EC66-4BA7-AE61-B2B8E3B6B6CE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4F76-6420-4AAE-A323-73E28B1A1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EA8-EC66-4BA7-AE61-B2B8E3B6B6CE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4F76-6420-4AAE-A323-73E28B1A1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EA8-EC66-4BA7-AE61-B2B8E3B6B6CE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4F76-6420-4AAE-A323-73E28B1A1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EA8-EC66-4BA7-AE61-B2B8E3B6B6CE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4F76-6420-4AAE-A323-73E28B1A1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EA8-EC66-4BA7-AE61-B2B8E3B6B6CE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4F76-6420-4AAE-A323-73E28B1A1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F17EA8-EC66-4BA7-AE61-B2B8E3B6B6CE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FB4F76-6420-4AAE-A323-73E28B1A1BC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ПАТРИОТИЗМ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Работу выполнил ученик 6 «А» класса Литвинов Юрий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68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/>
          <a:lstStyle/>
          <a:p>
            <a:r>
              <a:rPr lang="ru-RU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4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ПАТРИОТИЗМ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Патриоти́зм</a:t>
            </a:r>
            <a:r>
              <a:rPr lang="ru-RU" dirty="0"/>
              <a:t> (греч. πα</a:t>
            </a:r>
            <a:r>
              <a:rPr lang="ru-RU" dirty="0" err="1"/>
              <a:t>τριώτης</a:t>
            </a:r>
            <a:r>
              <a:rPr lang="ru-RU" dirty="0"/>
              <a:t> — соотечественник, πα</a:t>
            </a:r>
            <a:r>
              <a:rPr lang="ru-RU" dirty="0" err="1"/>
              <a:t>τρίς</a:t>
            </a:r>
            <a:r>
              <a:rPr lang="ru-RU" dirty="0"/>
              <a:t> — отечество) — нравственный и политический принцип, социальное чувство, содержанием которого является любовь к Отечеству и готовность подчинить его интересам свои частные интересы. Патриотизм предполагает гордость достижениями и культурой своей Родины, желание сохранять её характер и культурные особенности и идентификация себя с другими членами народа, стремление защищать интересы Родины и своего народа. Исторический источник патриотизма — веками и тысячелетиями закреплённое существование обособленных государств, формирующее привязанность к родной земле, языку, традициям. В условиях образования наций и образования национальных государств патриотизм становится составной частью общественного сознания, отражающего </a:t>
            </a:r>
            <a:r>
              <a:rPr lang="ru-RU" dirty="0" smtClean="0"/>
              <a:t>общенациональные моменты в его развитии.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7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патриотизма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Патриотизм может проявляться в следующих формах:</a:t>
            </a:r>
          </a:p>
          <a:p>
            <a:r>
              <a:rPr lang="ru-RU" dirty="0"/>
              <a:t>полисный патриотизм — существовал в античных городах-государствах (полисах);</a:t>
            </a:r>
          </a:p>
          <a:p>
            <a:r>
              <a:rPr lang="ru-RU" dirty="0"/>
              <a:t>имперский патриотизм — поддерживал чувства лояльности к империи и её правительству;</a:t>
            </a:r>
          </a:p>
          <a:p>
            <a:r>
              <a:rPr lang="ru-RU" dirty="0"/>
              <a:t>этнический патриотизм — в основании имеет чувства любви к своему этносу;</a:t>
            </a:r>
          </a:p>
          <a:p>
            <a:r>
              <a:rPr lang="ru-RU" dirty="0"/>
              <a:t>государственный патриотизм — в основании лежат чувства любви к государству.</a:t>
            </a:r>
          </a:p>
          <a:p>
            <a:r>
              <a:rPr lang="ru-RU" dirty="0"/>
              <a:t>квасной патриотизм (ура-патриотизм) — в основании лежат гипертрофированные чувства любви к государству и своему народу.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73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53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86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6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патриотизма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Само понятие имело различное наполнение и понималось по-разному. В античности термин </a:t>
            </a:r>
            <a:r>
              <a:rPr lang="ru-RU" dirty="0" err="1"/>
              <a:t>patria</a:t>
            </a:r>
            <a:r>
              <a:rPr lang="ru-RU" dirty="0"/>
              <a:t> («родина») применялся к родному городу-государству, но не к более широким общностям (таким как «Эллада», «Италия»); таким образом, термин </a:t>
            </a:r>
            <a:r>
              <a:rPr lang="ru-RU" dirty="0" err="1"/>
              <a:t>patriota</a:t>
            </a:r>
            <a:r>
              <a:rPr lang="ru-RU" dirty="0"/>
              <a:t> означал приверженца своего города-государства, хотя, например, чувство общегреческого патриотизма существовало, по крайней мере, со времён греко-персидских войн, а в произведениях римских писателей эпохи ранней Империи можно видеть своеобразное чувство италийского </a:t>
            </a:r>
            <a:r>
              <a:rPr lang="ru-RU" dirty="0" smtClean="0"/>
              <a:t>патриотизма</a:t>
            </a:r>
            <a:r>
              <a:rPr lang="ru-RU" dirty="0"/>
              <a:t>.</a:t>
            </a:r>
          </a:p>
          <a:p>
            <a:r>
              <a:rPr lang="ru-RU" dirty="0"/>
              <a:t>В Римской империи патриотизм существовал в виде местного «полисного» патриотизма и имперского патриотизма. Полисный патриотизм поддерживался различными местными религиозными культами. Римские императоры в целях сплочения населения империи под руководством Рима предпринимали попытки формирования общеимперских культов, некоторые из них были основаны на обожествлении императора. Патриотически настроенные язычники видели в местных культах основу благополучия города.</a:t>
            </a:r>
          </a:p>
        </p:txBody>
      </p:sp>
    </p:spTree>
    <p:extLst>
      <p:ext uri="{BB962C8B-B14F-4D97-AF65-F5344CB8AC3E}">
        <p14:creationId xmlns:p14="http://schemas.microsoft.com/office/powerpoint/2010/main" val="9412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Христианство своей проповедью подрывало основы местных религиозных культов и тем самым ослабляли позиции полисного </a:t>
            </a:r>
            <a:r>
              <a:rPr lang="ru-RU" dirty="0" smtClean="0"/>
              <a:t>патриотизма </a:t>
            </a:r>
            <a:r>
              <a:rPr lang="ru-RU" dirty="0"/>
              <a:t>проповедью равенства всех народов перед Богом и порицая полисный патриотизм. Поэтому на уровне городов проповедь христианства наталкивалась на противодействие язычников. Яркий пример такого противостояния — реакция </a:t>
            </a:r>
            <a:r>
              <a:rPr lang="ru-RU" dirty="0" err="1"/>
              <a:t>ефесян</a:t>
            </a:r>
            <a:r>
              <a:rPr lang="ru-RU" dirty="0"/>
              <a:t> на проповедь апостола Павла. В этой проповеди они увидели угрозу местному культу богини Артемиды, который составлял основу материального благополучия города. </a:t>
            </a:r>
          </a:p>
          <a:p>
            <a:r>
              <a:rPr lang="ru-RU" dirty="0"/>
              <a:t>Имперский Рим, в свою очередь, видел в христианстве угрозу имперскому патриотизму. Несмотря на то, что христиане проповедовали послушание властям и возносили молитвы за благополучие империи, они отказывались принимать участия в имперских культах, которые, по мнению императоров, должны были способствовать росту имперского патриотизма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Проповедь христианства о небесной отчизне и представления о христианской общности как особом «народе Божьем» вызывали сомнения в лояльности христиан земному отечеству.</a:t>
            </a:r>
          </a:p>
        </p:txBody>
      </p:sp>
    </p:spTree>
    <p:extLst>
      <p:ext uri="{BB962C8B-B14F-4D97-AF65-F5344CB8AC3E}">
        <p14:creationId xmlns:p14="http://schemas.microsoft.com/office/powerpoint/2010/main" val="235669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Но впоследствии в Римской империи произошло переосмысления политической роли христианства. После принятия христианства Римской империей, она начала использовать христианство для укрепления единства империи, противодействии полисному патриотизму, местному национализму и местному язычеству, формируя представления о христианской империи как о земной родине всех христиан.</a:t>
            </a:r>
          </a:p>
          <a:p>
            <a:r>
              <a:rPr lang="ru-RU" dirty="0"/>
              <a:t>В Средние века, когда лояльность гражданскому коллективу уступила место лояльности монарху, термин потерял актуальность и вновь приобрёл её в Новое время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 эпоху американской и французской буржуазных революций понятие «патриотизм» было тождественно понятию «национализм», при политическом (неэтническом) понимании нации; по этой причине во Франции и Америке в тот период понятие «патриот» было синонимом понятия «революционер». Символами этого революционного патриотизма являются «Декларация независимости» и «Марсельеза». </a:t>
            </a:r>
          </a:p>
          <a:p>
            <a:r>
              <a:rPr lang="ru-RU" dirty="0"/>
              <a:t>С появлением понятия «национализм», патриотизм стали противопоставлять национализму, как приверженность стране (территории и государству) — приверженности человеческой общности (нации). Впрочем, нередко эти понятия выступают как синонимы или близкие по </a:t>
            </a:r>
            <a:r>
              <a:rPr lang="ru-RU" dirty="0" smtClean="0"/>
              <a:t>значению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6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651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ПАТРИОТИЗМ</vt:lpstr>
      <vt:lpstr>ПАТРИОТИЗМ</vt:lpstr>
      <vt:lpstr>Виды патриотизма</vt:lpstr>
      <vt:lpstr>Презентация PowerPoint</vt:lpstr>
      <vt:lpstr>Презентация PowerPoint</vt:lpstr>
      <vt:lpstr>Презентация PowerPoint</vt:lpstr>
      <vt:lpstr>История патриотизма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ПАТРИОТИЗМ</dc:title>
  <dc:creator>User</dc:creator>
  <cp:lastModifiedBy>User</cp:lastModifiedBy>
  <cp:revision>3</cp:revision>
  <dcterms:created xsi:type="dcterms:W3CDTF">2013-02-25T15:52:21Z</dcterms:created>
  <dcterms:modified xsi:type="dcterms:W3CDTF">2013-02-25T16:28:38Z</dcterms:modified>
</cp:coreProperties>
</file>