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863AE8D-3E51-4832-91AF-C202A8BEDD52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375138F-0BF8-40FC-A7FC-4CB0F2E17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E140E-EA93-4E83-805C-5A63D2257E44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17877-311B-4B35-ADEE-2C6A1AD30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18B7B9-9C88-4345-B39F-B6F306B2A673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31EABC6-45CB-4494-B480-0D5740F86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4E1F4-63A6-45A2-A6C0-B32BDDC1C7EE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C02E-9AD7-4071-BAAD-9EF12465F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65696BB-F326-4D7F-8247-FF6512DFAB4E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260DA0-0719-4CDE-A785-053FE0176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24C75-CF71-4BFA-A25B-1385724D3A41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9C11-AAFA-4D2B-A11D-46D7126F8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850D-2FD7-4F30-925C-A6D76434C8AF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D9D5E-A574-411B-85DD-26CF5CA12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DB139-ED6C-4A0E-9849-FBB099305ACB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13FA1-7938-4DA8-9D5A-E92E27E04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729F7-BDAA-4EEB-8B10-7BA6A1AC9504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8BE59-A983-4262-921D-DD661CDE7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8E33F-8432-4492-8952-5B1CFFFEEAA6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2E417-3992-4845-940C-B37E9FC49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895DDC-9209-44F2-91A4-9524FF9642DB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68A296-1B0E-45BF-BC86-8EB96EC92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54E4826-34A0-42C8-9F53-057451FCF249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B6BC4DE-1245-43F5-AB88-40573ABDA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20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21" r:id="rId9"/>
    <p:sldLayoutId id="2147483712" r:id="rId10"/>
    <p:sldLayoutId id="2147483722" r:id="rId11"/>
  </p:sldLayoutIdLst>
  <p:transition spd="slow">
    <p:dissolve/>
    <p:sndAc>
      <p:stSnd>
        <p:snd r:embed="rId13" name="chimes.wav" builtIn="1"/>
      </p:stSnd>
    </p:sndAc>
  </p:transition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Осенняя пора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ru-RU" dirty="0" smtClean="0"/>
              <a:t>Выполнила: </a:t>
            </a:r>
          </a:p>
          <a:p>
            <a:r>
              <a:rPr lang="ru-RU" dirty="0" smtClean="0"/>
              <a:t>Галочкина Марина </a:t>
            </a:r>
            <a:r>
              <a:rPr lang="ru-RU" dirty="0" smtClean="0"/>
              <a:t>Витальевна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МОУ «Звениговская  СОШ  № 1»</a:t>
            </a:r>
            <a:r>
              <a:rPr lang="ru-RU" dirty="0" smtClean="0"/>
              <a:t> </a:t>
            </a:r>
            <a:r>
              <a:rPr lang="ru-RU" dirty="0" smtClean="0"/>
              <a:t>Марий ЭЛ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Шестой конкурс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Составь и прочитай пословицы про осень.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Холоден сентябрь,          ворота зимы.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В ноябре зима</a:t>
            </a:r>
            <a:r>
              <a:rPr lang="ru-RU" b="1" dirty="0" smtClean="0"/>
              <a:t>        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и дождь за собой ведет.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Осень идет,          </a:t>
            </a:r>
            <a:r>
              <a:rPr lang="ru-RU" i="1" dirty="0" smtClean="0">
                <a:solidFill>
                  <a:srgbClr val="00B0F0"/>
                </a:solidFill>
              </a:rPr>
              <a:t>       да сыт.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solidFill>
                  <a:srgbClr val="00B0F0"/>
                </a:solidFill>
              </a:rPr>
              <a:t>Ноябрь -                   </a:t>
            </a:r>
            <a:r>
              <a:rPr lang="ru-RU" i="1" dirty="0" smtClean="0">
                <a:solidFill>
                  <a:srgbClr val="FF0000"/>
                </a:solidFill>
              </a:rPr>
              <a:t>с осенью борется.</a:t>
            </a:r>
            <a:endParaRPr lang="ru-RU" i="1" dirty="0" smtClean="0">
              <a:solidFill>
                <a:srgbClr val="00B0F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 descr="8d252c249b6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4214813"/>
            <a:ext cx="3429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Осенняя пора</a:t>
            </a:r>
            <a:endParaRPr lang="ru-RU" dirty="0"/>
          </a:p>
        </p:txBody>
      </p:sp>
      <p:pic>
        <p:nvPicPr>
          <p:cNvPr id="6" name="Содержимое 5" descr="autumn0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571612"/>
            <a:ext cx="7239000" cy="4822984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Внеклассное занятие по окружающему миру</a:t>
            </a:r>
            <a:r>
              <a:rPr lang="en-US" dirty="0" smtClean="0"/>
              <a:t> (</a:t>
            </a:r>
            <a:r>
              <a:rPr lang="ru-RU" dirty="0" err="1" smtClean="0"/>
              <a:t>квн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57250" y="2643188"/>
            <a:ext cx="6000750" cy="3846512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Цель:</a:t>
            </a:r>
            <a:r>
              <a:rPr lang="ru-RU" b="1" smtClean="0"/>
              <a:t>  обобщить знания детей о явлениях  осенней природы, о грибах, о жизни животных в это время года.</a:t>
            </a:r>
            <a:endParaRPr lang="ru-RU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Наши команды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Осенний грибок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Осенний листок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 descr="968dc9acf2a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46" y="2601470"/>
            <a:ext cx="2714644" cy="26172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9" name="Рисунок 8" descr="PA120214-w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200" y="2655881"/>
            <a:ext cx="2786082" cy="25717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Первый конкурс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389563" y="3282950"/>
            <a:ext cx="3429000" cy="19208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b="1" smtClean="0"/>
              <a:t>С какого дерева листок?   </a:t>
            </a:r>
          </a:p>
          <a:p>
            <a:pPr>
              <a:spcBef>
                <a:spcPct val="0"/>
              </a:spcBef>
            </a:pPr>
            <a:endParaRPr lang="ru-RU" b="1" smtClean="0"/>
          </a:p>
          <a:p>
            <a:pPr>
              <a:spcBef>
                <a:spcPct val="0"/>
              </a:spcBef>
            </a:pPr>
            <a:r>
              <a:rPr lang="ru-RU" smtClean="0"/>
              <a:t>Командам даются  по три изображения листьев разных деревьев  (дуба, клена, березы, ясеня, рябины, осины)</a:t>
            </a:r>
          </a:p>
        </p:txBody>
      </p:sp>
      <p:pic>
        <p:nvPicPr>
          <p:cNvPr id="10" name="Рисунок 9" descr="0_9f3e_9fc32939_L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2486" r="12486"/>
          <a:stretch>
            <a:fillRect/>
          </a:stretch>
        </p:blipFill>
        <p:spPr/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Второй конкурс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Вычеркни ядовитые грибы.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Белый гриб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Мухомор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Подберезовик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Волнушка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Бледная поганка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Лисички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Сыроежка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Рыжик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Ложные опята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Подосиновик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Груздь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Желчный гриб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Масленок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Опята осенние</a:t>
            </a:r>
            <a:endParaRPr lang="ru-RU" i="1" dirty="0"/>
          </a:p>
        </p:txBody>
      </p:sp>
      <p:pic>
        <p:nvPicPr>
          <p:cNvPr id="13" name="Рисунок 12" descr="1-we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2214563"/>
            <a:ext cx="17145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b8f2b408576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143375"/>
            <a:ext cx="28575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e664cf59b1c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2214563"/>
            <a:ext cx="19288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Третий конкурс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50"/>
                </a:solidFill>
              </a:rPr>
              <a:t>Выбери хвойные деревья и кустарники: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b="1" i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	береза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    ель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	сосна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	яблоня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	можжевельник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	липа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	дуб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	рябина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	лиственница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	пихта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	клен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	кедр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b="1" i="1" dirty="0" smtClean="0"/>
          </a:p>
        </p:txBody>
      </p:sp>
      <p:pic>
        <p:nvPicPr>
          <p:cNvPr id="4" name="Рисунок 3" descr="0_6c5f_14f0c743_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2143125"/>
            <a:ext cx="27146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_8056_70baf285_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3286125"/>
            <a:ext cx="178593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Четвертый конкурс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89563" y="3282950"/>
            <a:ext cx="3429000" cy="19208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b="1" smtClean="0"/>
              <a:t>-Какие птицы улетают  на зиму в теплые края?</a:t>
            </a:r>
          </a:p>
          <a:p>
            <a:pPr>
              <a:spcBef>
                <a:spcPct val="0"/>
              </a:spcBef>
            </a:pPr>
            <a:r>
              <a:rPr lang="ru-RU" smtClean="0"/>
              <a:t>(какая команда больше назовет)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-</a:t>
            </a:r>
            <a:r>
              <a:rPr lang="ru-RU" b="1" smtClean="0"/>
              <a:t>Какие птицы зимуют в наших краях?</a:t>
            </a:r>
          </a:p>
          <a:p>
            <a:pPr>
              <a:spcBef>
                <a:spcPct val="0"/>
              </a:spcBef>
            </a:pPr>
            <a:r>
              <a:rPr lang="ru-RU" b="1" smtClean="0"/>
              <a:t>  </a:t>
            </a:r>
            <a:r>
              <a:rPr lang="ru-RU" smtClean="0"/>
              <a:t>(какая команда больше назовет)</a:t>
            </a:r>
            <a:endParaRPr lang="ru-RU" b="1" smtClean="0"/>
          </a:p>
        </p:txBody>
      </p:sp>
      <p:pic>
        <p:nvPicPr>
          <p:cNvPr id="7" name="Рисунок 6" descr="00017858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2486" r="12486"/>
          <a:stretch>
            <a:fillRect/>
          </a:stretch>
        </p:blipFill>
        <p:spPr/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Пятый конкурс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/>
              <a:t> Загадки про овощи и фрукты.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Командам поочередно загадываются по 6 загадок 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1" name="Рисунок 10" descr="1-webbi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214688"/>
            <a:ext cx="31432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ух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214688"/>
            <a:ext cx="32146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200</Words>
  <PresentationFormat>Экран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Осенняя пора</vt:lpstr>
      <vt:lpstr>Осенняя пора</vt:lpstr>
      <vt:lpstr>Внеклассное занятие по окружающему миру (квн)</vt:lpstr>
      <vt:lpstr>Наши команды</vt:lpstr>
      <vt:lpstr>Первый конкурс</vt:lpstr>
      <vt:lpstr>Второй конкурс</vt:lpstr>
      <vt:lpstr>Третий конкурс</vt:lpstr>
      <vt:lpstr>Четвертый конкурс</vt:lpstr>
      <vt:lpstr>Пятый конкурс</vt:lpstr>
      <vt:lpstr>Шестой конкурс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Осенняя пора</dc:title>
  <dc:creator>1</dc:creator>
  <cp:lastModifiedBy>КМ</cp:lastModifiedBy>
  <cp:revision>18</cp:revision>
  <dcterms:modified xsi:type="dcterms:W3CDTF">2013-02-03T08:01:57Z</dcterms:modified>
</cp:coreProperties>
</file>