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САЙТЫ ДЛЯ ПОДГОТОВКИ К ОГЭ и ЕГЭ по математике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5029201"/>
            <a:ext cx="647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Классный руководитель , учитель математики МОУ «СОШ № 4» г.Котлас, Архангельской области: </a:t>
            </a:r>
          </a:p>
          <a:p>
            <a:pPr algn="ctr"/>
            <a:r>
              <a:rPr lang="ru-RU" sz="2000" dirty="0" err="1" smtClean="0"/>
              <a:t>Чухломина</a:t>
            </a:r>
            <a:r>
              <a:rPr lang="ru-RU" sz="2000" dirty="0" smtClean="0"/>
              <a:t> Е.И.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599"/>
            <a:ext cx="9144000" cy="5140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609600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33400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57200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50</TotalTime>
  <Words>28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САЙТЫ ДЛЯ ПОДГОТОВКИ К ОГЭ и ЕГЭ по математике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САЙТЫ ДЛЯ ПОДГОТОВКИ К ОГЭ</dc:title>
  <dc:creator>User</dc:creator>
  <cp:lastModifiedBy>User</cp:lastModifiedBy>
  <cp:revision>12</cp:revision>
  <dcterms:created xsi:type="dcterms:W3CDTF">2015-09-15T19:51:53Z</dcterms:created>
  <dcterms:modified xsi:type="dcterms:W3CDTF">2016-01-03T14:17:57Z</dcterms:modified>
</cp:coreProperties>
</file>