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2" r:id="rId3"/>
    <p:sldId id="293" r:id="rId4"/>
    <p:sldId id="295" r:id="rId5"/>
    <p:sldId id="283" r:id="rId6"/>
    <p:sldId id="294" r:id="rId7"/>
    <p:sldId id="280" r:id="rId8"/>
    <p:sldId id="303" r:id="rId9"/>
    <p:sldId id="310" r:id="rId10"/>
    <p:sldId id="304" r:id="rId11"/>
    <p:sldId id="281" r:id="rId12"/>
    <p:sldId id="278" r:id="rId13"/>
    <p:sldId id="305" r:id="rId14"/>
    <p:sldId id="311" r:id="rId15"/>
    <p:sldId id="306" r:id="rId16"/>
    <p:sldId id="309" r:id="rId17"/>
    <p:sldId id="259" r:id="rId18"/>
    <p:sldId id="286" r:id="rId19"/>
    <p:sldId id="307" r:id="rId20"/>
    <p:sldId id="308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923D1"/>
    <a:srgbClr val="F5F7A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ittles\Desktop\ю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5" descr="J:\DSC096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69270">
            <a:off x="1692836" y="2542945"/>
            <a:ext cx="1992802" cy="3643338"/>
          </a:xfrm>
          <a:prstGeom prst="rect">
            <a:avLst/>
          </a:prstGeom>
          <a:noFill/>
        </p:spPr>
      </p:pic>
      <p:pic>
        <p:nvPicPr>
          <p:cNvPr id="3" name="Picture 6" descr="J:\DSC096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33865">
            <a:off x="5509448" y="2574051"/>
            <a:ext cx="1760947" cy="3643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latin typeface="Franklin Gothic Medium Cond" pitchFamily="34" charset="0"/>
              </a:rPr>
              <a:t>   </a:t>
            </a:r>
            <a:endParaRPr lang="ru-RU" sz="3600" i="1" dirty="0">
              <a:solidFill>
                <a:schemeClr val="accent6">
                  <a:lumMod val="20000"/>
                  <a:lumOff val="80000"/>
                </a:schemeClr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FFF99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J:\DSC096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571744"/>
            <a:ext cx="1962030" cy="3571900"/>
          </a:xfrm>
          <a:prstGeom prst="rect">
            <a:avLst/>
          </a:prstGeom>
          <a:noFill/>
        </p:spPr>
      </p:pic>
      <p:pic>
        <p:nvPicPr>
          <p:cNvPr id="5122" name="Picture 2" descr="J:\DSC096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2928934"/>
            <a:ext cx="1525797" cy="3786238"/>
          </a:xfrm>
          <a:prstGeom prst="rect">
            <a:avLst/>
          </a:prstGeom>
          <a:noFill/>
        </p:spPr>
      </p:pic>
      <p:pic>
        <p:nvPicPr>
          <p:cNvPr id="5123" name="Picture 3" descr="J:\DSC096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3143248"/>
            <a:ext cx="1493142" cy="35571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285728"/>
            <a:ext cx="31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Franklin Gothic Demi Cond" pitchFamily="34" charset="0"/>
              </a:rPr>
              <a:t> 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8" name="Picture 3" descr="J:\DSC0967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285720" y="142852"/>
            <a:ext cx="1757375" cy="285752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ittles\Desktop\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Skittles\Desktop\наст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22209" flipH="1">
            <a:off x="1526209" y="2114527"/>
            <a:ext cx="1498826" cy="422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Skittles\Desktop\песн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46216">
            <a:off x="5866672" y="2112177"/>
            <a:ext cx="1499933" cy="422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J:\DSC096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000240"/>
            <a:ext cx="2280722" cy="39667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4143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kittles\Desktop\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J:\DSC097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357166"/>
            <a:ext cx="3000396" cy="2437822"/>
          </a:xfrm>
          <a:prstGeom prst="rect">
            <a:avLst/>
          </a:prstGeom>
          <a:noFill/>
        </p:spPr>
      </p:pic>
      <p:pic>
        <p:nvPicPr>
          <p:cNvPr id="1030" name="Picture 6" descr="J:\DSC097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3286124"/>
            <a:ext cx="3571900" cy="3089211"/>
          </a:xfrm>
          <a:prstGeom prst="rect">
            <a:avLst/>
          </a:prstGeom>
          <a:noFill/>
        </p:spPr>
      </p:pic>
      <p:pic>
        <p:nvPicPr>
          <p:cNvPr id="2050" name="Picture 2" descr="C:\Users\Skittles\Desktop\айл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2928934"/>
            <a:ext cx="1928826" cy="3623856"/>
          </a:xfrm>
          <a:prstGeom prst="rect">
            <a:avLst/>
          </a:prstGeom>
          <a:noFill/>
        </p:spPr>
      </p:pic>
      <p:pic>
        <p:nvPicPr>
          <p:cNvPr id="7" name="Picture 4" descr="J:\DSC097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00034" y="2500306"/>
            <a:ext cx="2136874" cy="392909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</a:t>
            </a:r>
            <a:endParaRPr lang="ru-RU" sz="2800" b="1" dirty="0">
              <a:solidFill>
                <a:srgbClr val="F5F7AF"/>
              </a:solidFill>
              <a:latin typeface="Elzevi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kittles\Desktop\ю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kittles\Desktop\ю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J:\DSC097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83020">
            <a:off x="323544" y="2473381"/>
            <a:ext cx="2698606" cy="261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J:\DSC097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32209">
            <a:off x="6018240" y="2913080"/>
            <a:ext cx="2752018" cy="229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J:\DSC097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214818"/>
            <a:ext cx="307183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Skittles\Desktop\Новая папка2\лезгинк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1643050"/>
            <a:ext cx="2601456" cy="244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        </a:t>
            </a:r>
            <a:endParaRPr lang="ru-RU" sz="3200" b="1" dirty="0">
              <a:blipFill>
                <a:blip r:embed="rId7"/>
                <a:tile tx="0" ty="0" sx="100000" sy="100000" flip="none" algn="tl"/>
              </a:blipFill>
              <a:latin typeface="Elzevi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kittles\Desktop\ю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ittles\Desktop\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C:\Users\Skittles\Desktop\Новая папка2\жи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52"/>
            <a:ext cx="2357454" cy="2914076"/>
          </a:xfrm>
          <a:prstGeom prst="rect">
            <a:avLst/>
          </a:prstGeom>
          <a:noFill/>
        </p:spPr>
      </p:pic>
      <p:pic>
        <p:nvPicPr>
          <p:cNvPr id="4099" name="Picture 3" descr="C:\Users\Skittles\Desktop\Новая папка2\аиж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14290"/>
            <a:ext cx="2641420" cy="2674855"/>
          </a:xfrm>
          <a:prstGeom prst="rect">
            <a:avLst/>
          </a:prstGeom>
          <a:noFill/>
        </p:spPr>
      </p:pic>
      <p:pic>
        <p:nvPicPr>
          <p:cNvPr id="4100" name="Picture 4" descr="C:\Users\Skittles\Desktop\Новая папка2\Аня и Жен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3429000"/>
            <a:ext cx="2643206" cy="3083740"/>
          </a:xfrm>
          <a:prstGeom prst="rect">
            <a:avLst/>
          </a:prstGeom>
          <a:noFill/>
        </p:spPr>
      </p:pic>
      <p:pic>
        <p:nvPicPr>
          <p:cNvPr id="4102" name="Picture 6" descr="C:\Users\Skittles\Desktop\Новая папка2\рр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3286124"/>
            <a:ext cx="2428892" cy="321471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488" y="0"/>
            <a:ext cx="353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Majest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85736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ajestic" pitchFamily="66" charset="0"/>
              </a:rPr>
              <a:t>    </a:t>
            </a:r>
            <a:endParaRPr lang="ru-RU" sz="5000" dirty="0" smtClean="0">
              <a:ln w="3175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Majestic" pitchFamily="66" charset="0"/>
            </a:endParaRPr>
          </a:p>
        </p:txBody>
      </p:sp>
      <p:pic>
        <p:nvPicPr>
          <p:cNvPr id="25602" name="Picture 2" descr="C:\Users\Skittles\Desktop\ю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J:\DSC096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69360">
            <a:off x="4962496" y="2772481"/>
            <a:ext cx="2158837" cy="3786190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 rot="21046491">
            <a:off x="1648816" y="2766982"/>
            <a:ext cx="1849926" cy="3786190"/>
            <a:chOff x="642910" y="1500174"/>
            <a:chExt cx="1849926" cy="3786190"/>
          </a:xfrm>
        </p:grpSpPr>
        <p:pic>
          <p:nvPicPr>
            <p:cNvPr id="6146" name="Picture 2" descr="J:\DSC09643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2910" y="1500174"/>
              <a:ext cx="1849926" cy="3786190"/>
            </a:xfrm>
            <a:prstGeom prst="rect">
              <a:avLst/>
            </a:prstGeom>
            <a:noFill/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0040017">
              <a:off x="767533" y="3194541"/>
              <a:ext cx="1683480" cy="63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ittles\Desktop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J:\DSC0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1643050"/>
            <a:ext cx="2071702" cy="4895459"/>
          </a:xfrm>
          <a:prstGeom prst="rect">
            <a:avLst/>
          </a:prstGeom>
          <a:noFill/>
        </p:spPr>
      </p:pic>
      <p:pic>
        <p:nvPicPr>
          <p:cNvPr id="5" name="Picture 3" descr="C:\Users\Skittles\Desktop\DSCN09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1500174"/>
            <a:ext cx="3714776" cy="2139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J:\DSC096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48566">
            <a:off x="503221" y="2858831"/>
            <a:ext cx="2382353" cy="3585208"/>
          </a:xfrm>
          <a:prstGeom prst="rect">
            <a:avLst/>
          </a:prstGeom>
          <a:noFill/>
        </p:spPr>
      </p:pic>
      <p:pic>
        <p:nvPicPr>
          <p:cNvPr id="6" name="Picture 4" descr="C:\Users\Skittles\Desktop\DSCN09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4071942"/>
            <a:ext cx="2428892" cy="208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kittles\Desktop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J:\DSC096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71264">
            <a:off x="5790004" y="3646651"/>
            <a:ext cx="2278544" cy="2857520"/>
          </a:xfrm>
          <a:prstGeom prst="rect">
            <a:avLst/>
          </a:prstGeom>
          <a:noFill/>
        </p:spPr>
      </p:pic>
      <p:pic>
        <p:nvPicPr>
          <p:cNvPr id="3076" name="Picture 4" descr="J:\DSC096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928802"/>
            <a:ext cx="2000264" cy="3174317"/>
          </a:xfrm>
          <a:prstGeom prst="rect">
            <a:avLst/>
          </a:prstGeom>
          <a:noFill/>
        </p:spPr>
      </p:pic>
      <p:pic>
        <p:nvPicPr>
          <p:cNvPr id="7170" name="Picture 2" descr="J:\DSC096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85728"/>
            <a:ext cx="1928826" cy="2911424"/>
          </a:xfrm>
          <a:prstGeom prst="rect">
            <a:avLst/>
          </a:prstGeom>
          <a:noFill/>
        </p:spPr>
      </p:pic>
      <p:pic>
        <p:nvPicPr>
          <p:cNvPr id="7172" name="Picture 4" descr="J:\DSC096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285992"/>
            <a:ext cx="1285884" cy="95522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Skittles\Desktop\DSCN09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214290"/>
            <a:ext cx="1143008" cy="125731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J:\DSC096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095300" flipH="1">
            <a:off x="835579" y="3565976"/>
            <a:ext cx="2120574" cy="2924929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42844" y="42860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</a:t>
            </a:r>
            <a:endParaRPr lang="ru-RU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lzevir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3143248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Плетение бисером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758755">
            <a:off x="5440499" y="6312455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Выжигание по дереву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078505">
            <a:off x="2303493" y="627596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Вышивка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5072074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И кое-что ещё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kittles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kittles\Desktop\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J:\DSC096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285728"/>
            <a:ext cx="2571768" cy="334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J:\DSC096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3786190"/>
            <a:ext cx="3958455" cy="2538005"/>
          </a:xfrm>
          <a:prstGeom prst="rect">
            <a:avLst/>
          </a:prstGeom>
          <a:noFill/>
        </p:spPr>
      </p:pic>
      <p:pic>
        <p:nvPicPr>
          <p:cNvPr id="2051" name="Picture 3" descr="J:\DSC096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428868"/>
            <a:ext cx="2571768" cy="38426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1250</TotalTime>
  <Words>18</Words>
  <Application>Microsoft Office PowerPoint</Application>
  <PresentationFormat>Экран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Skittles</dc:creator>
  <cp:lastModifiedBy>Skittles</cp:lastModifiedBy>
  <cp:revision>144</cp:revision>
  <dcterms:created xsi:type="dcterms:W3CDTF">2014-05-12T16:51:35Z</dcterms:created>
  <dcterms:modified xsi:type="dcterms:W3CDTF">2014-06-02T12:41:07Z</dcterms:modified>
</cp:coreProperties>
</file>