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03E7-B32A-4F2E-A3EC-A5660ACE4CAE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471B-91C4-4D4D-BC8F-69A3C8607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7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03E7-B32A-4F2E-A3EC-A5660ACE4CAE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2471B-91C4-4D4D-BC8F-69A3C8607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4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Домашние животные</a:t>
            </a:r>
            <a:endParaRPr lang="ru-RU" sz="72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Проект учащихся 2 класса</a:t>
            </a:r>
            <a:endParaRPr lang="ru-RU" sz="4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wallcoo.com/animal/farm-animal/images/funny-farm-animals-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5"/>
            <a:ext cx="489654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photoshopia.ru/usergallery/data/214/medium/egg_25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33202"/>
            <a:ext cx="358561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8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59.radikal.ru/i163/1112/02/672bc59f4d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9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ld.wallcoo.net/animal/farm-animal/images/funny-farm-animals-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7"/>
            <a:ext cx="468052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imgs.su/tmp/2013-07-17/1374040774-58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572273" cy="372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9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17526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бесед создали фотоальбом своих домашних любимцев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052736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Цель: закрепление знаний о пользе домашних животных села</a:t>
            </a:r>
            <a:r>
              <a:rPr lang="ru-RU" sz="4000" b="1" i="1" dirty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4000" b="1" i="1" dirty="0">
                <a:solidFill>
                  <a:srgbClr val="7030A0"/>
                </a:solidFill>
              </a:rPr>
              <a:t>Гипотеза</a:t>
            </a:r>
            <a:r>
              <a:rPr lang="ru-RU" sz="4000" b="1" i="1" dirty="0" smtClean="0">
                <a:solidFill>
                  <a:srgbClr val="7030A0"/>
                </a:solidFill>
              </a:rPr>
              <a:t>: Может ли человек обойтись без домашних животных.</a:t>
            </a:r>
          </a:p>
          <a:p>
            <a:r>
              <a:rPr lang="ru-RU" sz="4000" b="1" i="1" dirty="0" smtClean="0">
                <a:solidFill>
                  <a:srgbClr val="7030A0"/>
                </a:solidFill>
              </a:rPr>
              <a:t>Могут ли домашние животные жить на свободе.</a:t>
            </a:r>
            <a:endParaRPr lang="ru-RU" sz="4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План работы над проектом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2958" y="1903490"/>
            <a:ext cx="7197473" cy="4405829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Беседы о домашних животных</a:t>
            </a:r>
          </a:p>
          <a:p>
            <a:pPr algn="l"/>
            <a:r>
              <a:rPr lang="ru-RU" sz="3000" i="1" dirty="0" smtClean="0">
                <a:solidFill>
                  <a:srgbClr val="FFFF00"/>
                </a:solidFill>
              </a:rPr>
              <a:t>Результат: создание фотоальбома</a:t>
            </a:r>
          </a:p>
          <a:p>
            <a:pPr algn="l"/>
            <a:r>
              <a:rPr lang="ru-RU" sz="3000" i="1" dirty="0" smtClean="0">
                <a:solidFill>
                  <a:srgbClr val="FFFF00"/>
                </a:solidFill>
              </a:rPr>
              <a:t> «Моё домашнее животное»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2. История происхождения домашних животных. Какая польза от домашних животных?</a:t>
            </a:r>
          </a:p>
          <a:p>
            <a:pPr algn="l"/>
            <a:r>
              <a:rPr lang="ru-RU" sz="3000" i="1" dirty="0" smtClean="0">
                <a:solidFill>
                  <a:srgbClr val="FFFF00"/>
                </a:solidFill>
              </a:rPr>
              <a:t>Результат: презентация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3. Мы рисуем домашних животных</a:t>
            </a:r>
          </a:p>
          <a:p>
            <a:pPr algn="l"/>
            <a:r>
              <a:rPr lang="ru-RU" sz="3000" i="1" dirty="0" smtClean="0">
                <a:solidFill>
                  <a:srgbClr val="FFFF00"/>
                </a:solidFill>
              </a:rPr>
              <a:t>Результат: рисунки</a:t>
            </a:r>
          </a:p>
        </p:txBody>
      </p:sp>
    </p:spTree>
    <p:extLst>
      <p:ext uri="{BB962C8B-B14F-4D97-AF65-F5344CB8AC3E}">
        <p14:creationId xmlns:p14="http://schemas.microsoft.com/office/powerpoint/2010/main" val="2129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i="1" dirty="0" smtClean="0">
                <a:solidFill>
                  <a:srgbClr val="7030A0"/>
                </a:solidFill>
              </a:rPr>
              <a:t>В ходе бесед говорили о домашних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6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gic0.mycdn.me/getImage?photoId=542442395159&amp;photoType=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48472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img1.liveinternet.ru/images/attach/c/2/74/505/74505849_4269403_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932313" cy="2959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23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xn--80aihgqqkw.xn--p1ai/file/photoalbum/13/min/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98477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92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irkartinok.ucoz.com/_ph/2/9700796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55272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66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.foto.radikal.ru/0706/b9/e4a967760b9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842421" cy="3523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thenews.kz/static/news/4/b/4bvHfks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5004321" cy="3550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88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if-and-jpeg.ru/d/32900-1/jivotniy_mir017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41767"/>
            <a:ext cx="5940425" cy="3974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02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73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Домашние животные</vt:lpstr>
      <vt:lpstr>Презентация PowerPoint</vt:lpstr>
      <vt:lpstr>План работы над проектом</vt:lpstr>
      <vt:lpstr>В ходе бесед говорили о домашних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Пользователь</cp:lastModifiedBy>
  <cp:revision>9</cp:revision>
  <dcterms:created xsi:type="dcterms:W3CDTF">2012-07-05T15:55:29Z</dcterms:created>
  <dcterms:modified xsi:type="dcterms:W3CDTF">2014-05-07T16:30:13Z</dcterms:modified>
</cp:coreProperties>
</file>