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59" r:id="rId4"/>
    <p:sldId id="257" r:id="rId5"/>
    <p:sldId id="260" r:id="rId6"/>
    <p:sldId id="261" r:id="rId7"/>
    <p:sldId id="264" r:id="rId8"/>
    <p:sldId id="267" r:id="rId9"/>
    <p:sldId id="265" r:id="rId10"/>
    <p:sldId id="266" r:id="rId11"/>
    <p:sldId id="269" r:id="rId12"/>
    <p:sldId id="270" r:id="rId13"/>
    <p:sldId id="271" r:id="rId14"/>
    <p:sldId id="272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2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DCAB-351A-44F7-99AC-83BB158B2490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8D701-842B-4712-A5C1-B526B289F9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DCAB-351A-44F7-99AC-83BB158B2490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8D701-842B-4712-A5C1-B526B289F9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DCAB-351A-44F7-99AC-83BB158B2490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8D701-842B-4712-A5C1-B526B289F9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DCAB-351A-44F7-99AC-83BB158B2490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8D701-842B-4712-A5C1-B526B289F9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DCAB-351A-44F7-99AC-83BB158B2490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F48D701-842B-4712-A5C1-B526B289F9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DCAB-351A-44F7-99AC-83BB158B2490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8D701-842B-4712-A5C1-B526B289F9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DCAB-351A-44F7-99AC-83BB158B2490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8D701-842B-4712-A5C1-B526B289F9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DCAB-351A-44F7-99AC-83BB158B2490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8D701-842B-4712-A5C1-B526B289F9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DCAB-351A-44F7-99AC-83BB158B2490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8D701-842B-4712-A5C1-B526B289F9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DCAB-351A-44F7-99AC-83BB158B2490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8D701-842B-4712-A5C1-B526B289F9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DCAB-351A-44F7-99AC-83BB158B2490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8D701-842B-4712-A5C1-B526B289F9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3F7DCAB-351A-44F7-99AC-83BB158B2490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F48D701-842B-4712-A5C1-B526B289F9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2771780"/>
          </a:xfrm>
        </p:spPr>
        <p:txBody>
          <a:bodyPr>
            <a:noAutofit/>
          </a:bodyPr>
          <a:lstStyle/>
          <a:p>
            <a:r>
              <a:rPr lang="ru-RU" sz="72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Monotype Corsiva" pitchFamily="66" charset="0"/>
              </a:rPr>
              <a:t>БЕДЖЫЗАТЫ</a:t>
            </a:r>
            <a:r>
              <a:rPr lang="ru-RU" sz="7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Monotype Corsiva" pitchFamily="66" charset="0"/>
              </a:rPr>
              <a:t>  ЧЕРМЕН</a:t>
            </a:r>
            <a:r>
              <a:rPr lang="ru-RU" sz="6000" dirty="0" smtClean="0">
                <a:latin typeface="Monotype Corsiva" pitchFamily="66" charset="0"/>
              </a:rPr>
              <a:t/>
            </a:r>
            <a:br>
              <a:rPr lang="ru-RU" sz="6000" dirty="0" smtClean="0">
                <a:latin typeface="Monotype Corsiva" pitchFamily="66" charset="0"/>
              </a:rPr>
            </a:br>
            <a:endParaRPr lang="ru-RU" sz="6000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214346" y="3331698"/>
            <a:ext cx="8786874" cy="1752600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chemeClr val="tx2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  <a:p>
            <a:r>
              <a:rPr lang="ru-RU" sz="4800" dirty="0" smtClean="0">
                <a:solidFill>
                  <a:srgbClr val="002060"/>
                </a:solidFill>
                <a:latin typeface="Monotype Corsiva" pitchFamily="66" charset="0"/>
              </a:rPr>
              <a:t>«М</a:t>
            </a:r>
            <a:r>
              <a:rPr lang="en-US" sz="4800" dirty="0" smtClean="0">
                <a:solidFill>
                  <a:srgbClr val="002060"/>
                </a:solidFill>
                <a:latin typeface="Monotype Corsiva" pitchFamily="66" charset="0"/>
              </a:rPr>
              <a:t>Æ</a:t>
            </a:r>
            <a:r>
              <a:rPr lang="ru-RU" sz="4800" dirty="0" err="1" smtClean="0">
                <a:solidFill>
                  <a:srgbClr val="002060"/>
                </a:solidFill>
                <a:latin typeface="Monotype Corsiva" pitchFamily="66" charset="0"/>
              </a:rPr>
              <a:t>СГУЫТ</a:t>
            </a:r>
            <a:r>
              <a:rPr lang="en-US" sz="4800" dirty="0" smtClean="0">
                <a:solidFill>
                  <a:srgbClr val="002060"/>
                </a:solidFill>
                <a:latin typeface="Monotype Corsiva" pitchFamily="66" charset="0"/>
              </a:rPr>
              <a:t>Æ</a:t>
            </a:r>
            <a:r>
              <a:rPr lang="ru-RU" sz="4800" dirty="0" smtClean="0">
                <a:solidFill>
                  <a:srgbClr val="002060"/>
                </a:solidFill>
                <a:latin typeface="Monotype Corsiva" pitchFamily="66" charset="0"/>
              </a:rPr>
              <a:t>  </a:t>
            </a:r>
            <a:r>
              <a:rPr lang="ru-RU" sz="4800" dirty="0" err="1" smtClean="0">
                <a:solidFill>
                  <a:srgbClr val="002060"/>
                </a:solidFill>
                <a:latin typeface="Monotype Corsiva" pitchFamily="66" charset="0"/>
              </a:rPr>
              <a:t>ДЗУРЫНЦ</a:t>
            </a:r>
            <a:r>
              <a:rPr lang="ru-RU" sz="4800" dirty="0" smtClean="0">
                <a:solidFill>
                  <a:srgbClr val="002060"/>
                </a:solidFill>
                <a:latin typeface="Monotype Corsiva" pitchFamily="66" charset="0"/>
              </a:rPr>
              <a:t>»</a:t>
            </a:r>
            <a:endParaRPr lang="ru-RU" sz="4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Журнал «</a:t>
            </a:r>
            <a:r>
              <a:rPr lang="ru-RU" dirty="0" err="1" smtClean="0"/>
              <a:t>Фидиуæг</a:t>
            </a:r>
            <a:r>
              <a:rPr lang="ru-RU" dirty="0" smtClean="0"/>
              <a:t>» </a:t>
            </a:r>
            <a:br>
              <a:rPr lang="ru-RU" dirty="0" smtClean="0"/>
            </a:br>
            <a:r>
              <a:rPr lang="ru-RU" dirty="0" smtClean="0"/>
              <a:t>1930-1931 </a:t>
            </a:r>
            <a:r>
              <a:rPr lang="ru-RU" dirty="0" err="1" smtClean="0"/>
              <a:t>азты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     </a:t>
            </a:r>
            <a:endParaRPr lang="ru-RU" dirty="0"/>
          </a:p>
        </p:txBody>
      </p:sp>
      <p:pic>
        <p:nvPicPr>
          <p:cNvPr id="4" name="Рисунок 3" descr="1182169740_fidiua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1500174"/>
            <a:ext cx="4003368" cy="50006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Тыбылты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Алыксандр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Содержимое 3" descr="Тыбылты Александр (1888-1937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571612"/>
            <a:ext cx="4165492" cy="4500594"/>
          </a:xfrm>
        </p:spPr>
      </p:pic>
      <p:sp>
        <p:nvSpPr>
          <p:cNvPr id="5" name="Прямоугольник 4"/>
          <p:cNvSpPr/>
          <p:nvPr/>
        </p:nvSpPr>
        <p:spPr>
          <a:xfrm>
            <a:off x="5572132" y="3286124"/>
            <a:ext cx="3134191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4800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4800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4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1888-1937</a:t>
            </a:r>
            <a:endParaRPr lang="ru-RU" sz="4800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Æ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СГУЫТ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Æ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Содержимое 3" descr="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85860"/>
            <a:ext cx="4500562" cy="5572140"/>
          </a:xfrm>
        </p:spPr>
      </p:pic>
      <p:pic>
        <p:nvPicPr>
          <p:cNvPr id="5" name="Рисунок 4" descr="Куртатинское ущелье.jpg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1285860"/>
            <a:ext cx="4429124" cy="557214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</a:t>
            </a:r>
            <a:endParaRPr lang="ru-RU" dirty="0"/>
          </a:p>
        </p:txBody>
      </p:sp>
      <p:pic>
        <p:nvPicPr>
          <p:cNvPr id="5" name="Рисунок 4" descr="Галиа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43" y="0"/>
            <a:ext cx="9135657" cy="685800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     </a:t>
            </a:r>
            <a:endParaRPr lang="ru-RU" dirty="0"/>
          </a:p>
        </p:txBody>
      </p:sp>
      <p:pic>
        <p:nvPicPr>
          <p:cNvPr id="5" name="Рисунок 4" descr="башня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57784" cy="6858000"/>
          </a:xfrm>
          <a:prstGeom prst="rect">
            <a:avLst/>
          </a:prstGeom>
        </p:spPr>
      </p:pic>
      <p:pic>
        <p:nvPicPr>
          <p:cNvPr id="6" name="Содержимое 3" descr="48766cc7-1776-02d6-d1f7-83b4c6f986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0"/>
            <a:ext cx="421481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11618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К</a:t>
            </a:r>
            <a:r>
              <a:rPr lang="en-US" sz="8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Æ</a:t>
            </a:r>
            <a:r>
              <a:rPr lang="ru-RU" sz="8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РОН</a:t>
            </a:r>
            <a:endParaRPr lang="ru-RU" sz="8000" dirty="0">
              <a:solidFill>
                <a:schemeClr val="bg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          </a:t>
            </a:r>
            <a:endParaRPr lang="ru-RU" dirty="0"/>
          </a:p>
        </p:txBody>
      </p:sp>
      <p:pic>
        <p:nvPicPr>
          <p:cNvPr id="4" name="Рисунок 3" descr="Рисунок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5140" y="3214686"/>
            <a:ext cx="1791854" cy="29003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7161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</a:t>
            </a:r>
            <a:endParaRPr lang="ru-RU" dirty="0"/>
          </a:p>
        </p:txBody>
      </p:sp>
      <p:pic>
        <p:nvPicPr>
          <p:cNvPr id="4" name="Рисунок 3" descr="Беджызаты Чермен (1888-193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785794"/>
            <a:ext cx="4929222" cy="54292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0628" y="3105835"/>
            <a:ext cx="44291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             </a:t>
            </a:r>
          </a:p>
          <a:p>
            <a:r>
              <a:rPr lang="ru-RU" dirty="0" smtClean="0">
                <a:latin typeface="Monotype Corsiva" pitchFamily="66" charset="0"/>
              </a:rPr>
              <a:t>                </a:t>
            </a:r>
            <a:r>
              <a:rPr lang="ru-RU" sz="5400" dirty="0" smtClean="0">
                <a:latin typeface="Monotype Corsiva" pitchFamily="66" charset="0"/>
              </a:rPr>
              <a:t>1898-1937</a:t>
            </a:r>
            <a:endParaRPr lang="ru-RU" sz="5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М</a:t>
            </a:r>
            <a:r>
              <a:rPr lang="en-US" sz="4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Æ</a:t>
            </a:r>
            <a:r>
              <a:rPr lang="ru-RU" sz="4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СГУЫТ</a:t>
            </a:r>
            <a:r>
              <a:rPr lang="en-US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Ы</a:t>
            </a:r>
            <a:r>
              <a:rPr lang="ru-RU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  Б</a:t>
            </a:r>
            <a:r>
              <a:rPr lang="en-US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Æ</a:t>
            </a:r>
            <a:r>
              <a:rPr lang="ru-RU" sz="4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СТ</a:t>
            </a:r>
            <a:r>
              <a:rPr lang="en-US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Æ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</a:t>
            </a:r>
            <a:endParaRPr lang="ru-RU" dirty="0"/>
          </a:p>
        </p:txBody>
      </p:sp>
      <p:pic>
        <p:nvPicPr>
          <p:cNvPr id="7" name="Рисунок 6" descr="башня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285860"/>
            <a:ext cx="7643866" cy="52863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</a:t>
            </a:r>
            <a:endParaRPr lang="ru-RU" dirty="0"/>
          </a:p>
        </p:txBody>
      </p:sp>
      <p:pic>
        <p:nvPicPr>
          <p:cNvPr id="5" name="Рисунок 4" descr="Рисунок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807247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кальная крепость в Дзивгъис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УРОЧЫ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НЫСАН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: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♦ </a:t>
            </a:r>
            <a:r>
              <a:rPr lang="ru-RU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бæлвырддæр базонын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Чермены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царды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хабæрттæ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;</a:t>
            </a:r>
          </a:p>
          <a:p>
            <a:pPr>
              <a:buNone/>
            </a:pPr>
            <a:r>
              <a:rPr lang="ru-RU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♦йе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сфæлдыстадыл афæлгæсын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;</a:t>
            </a:r>
          </a:p>
          <a:p>
            <a:pPr>
              <a:buNone/>
            </a:pPr>
            <a:r>
              <a:rPr lang="ru-RU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♦ныхасы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рæзтыл кусын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Словакаг</a:t>
            </a:r>
            <a:r>
              <a:rPr lang="ru-RU" dirty="0" smtClean="0"/>
              <a:t> </a:t>
            </a:r>
            <a:r>
              <a:rPr lang="ru-RU" dirty="0" err="1" smtClean="0"/>
              <a:t>фыссæг </a:t>
            </a:r>
            <a:r>
              <a:rPr lang="ru-RU" dirty="0" smtClean="0"/>
              <a:t>Пётр Илемницкий (1901-1949)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</a:t>
            </a:r>
            <a:endParaRPr lang="ru-RU" dirty="0"/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1714488"/>
            <a:ext cx="3357586" cy="450059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Гуырдзыстоны</a:t>
            </a:r>
            <a:r>
              <a:rPr lang="ru-RU" dirty="0" smtClean="0"/>
              <a:t> 1918 -1921 </a:t>
            </a:r>
            <a:r>
              <a:rPr lang="ru-RU" dirty="0" err="1" smtClean="0"/>
              <a:t>азты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</a:t>
            </a:r>
            <a:endParaRPr lang="ru-RU" dirty="0"/>
          </a:p>
        </p:txBody>
      </p:sp>
      <p:pic>
        <p:nvPicPr>
          <p:cNvPr id="5" name="Рисунок 4" descr="0_56278_3c8459ef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428736"/>
            <a:ext cx="3786214" cy="4857784"/>
          </a:xfrm>
          <a:prstGeom prst="rect">
            <a:avLst/>
          </a:prstGeom>
        </p:spPr>
      </p:pic>
      <p:pic>
        <p:nvPicPr>
          <p:cNvPr id="6" name="Рисунок 5" descr="guney-oset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1428736"/>
            <a:ext cx="3857652" cy="485778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Газет «</a:t>
            </a:r>
            <a:r>
              <a:rPr lang="ru-RU" dirty="0" err="1" smtClean="0"/>
              <a:t>Хурз</a:t>
            </a:r>
            <a:r>
              <a:rPr lang="ru-RU" dirty="0" err="1" smtClean="0">
                <a:cs typeface="Arial" pitchFamily="34" charset="0"/>
              </a:rPr>
              <a:t>æ</a:t>
            </a:r>
            <a:r>
              <a:rPr lang="ru-RU" dirty="0" err="1" smtClean="0"/>
              <a:t>рин</a:t>
            </a:r>
            <a:r>
              <a:rPr lang="ru-RU" dirty="0" smtClean="0"/>
              <a:t>» 1924-1926 </a:t>
            </a:r>
            <a:r>
              <a:rPr lang="ru-RU" dirty="0" err="1" smtClean="0"/>
              <a:t>азты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</a:t>
            </a:r>
            <a:endParaRPr lang="ru-RU" dirty="0"/>
          </a:p>
        </p:txBody>
      </p:sp>
      <p:pic>
        <p:nvPicPr>
          <p:cNvPr id="18434" name="Picture 2" descr="http://www.hurzarin.osetia.su/hur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8286808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FFFFFF"/>
      </a:dk1>
      <a:lt1>
        <a:sysClr val="window" lastClr="000000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223</TotalTime>
  <Words>82</Words>
  <Application>Microsoft Office PowerPoint</Application>
  <PresentationFormat>Экран (4:3)</PresentationFormat>
  <Paragraphs>34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БЕДЖЫЗАТЫ  ЧЕРМЕН </vt:lpstr>
      <vt:lpstr>                    </vt:lpstr>
      <vt:lpstr>МÆСГУЫТ Ы   БÆСТÆ</vt:lpstr>
      <vt:lpstr>                   </vt:lpstr>
      <vt:lpstr>Слайд 5</vt:lpstr>
      <vt:lpstr>УРОЧЫ НЫСАН:</vt:lpstr>
      <vt:lpstr>Словакаг фыссæг Пётр Илемницкий (1901-1949)</vt:lpstr>
      <vt:lpstr>Гуырдзыстоны 1918 -1921 азты</vt:lpstr>
      <vt:lpstr>Газет «Хурзæрин» 1924-1926 азты</vt:lpstr>
      <vt:lpstr>Журнал «Фидиуæг»  1930-1931 азты</vt:lpstr>
      <vt:lpstr>Тыбылты Алыксандр</vt:lpstr>
      <vt:lpstr>МÆСГУЫТÆ</vt:lpstr>
      <vt:lpstr>                   </vt:lpstr>
      <vt:lpstr>                     </vt:lpstr>
      <vt:lpstr>КÆРОН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БЕДЖЫЗАТЫ  ЧЕРМЕН </dc:title>
  <dc:creator>Admin</dc:creator>
  <cp:lastModifiedBy>zaurik    15ru$</cp:lastModifiedBy>
  <cp:revision>10</cp:revision>
  <dcterms:created xsi:type="dcterms:W3CDTF">2012-12-16T15:44:16Z</dcterms:created>
  <dcterms:modified xsi:type="dcterms:W3CDTF">2012-12-20T12:22:15Z</dcterms:modified>
</cp:coreProperties>
</file>