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7" r:id="rId3"/>
    <p:sldId id="259" r:id="rId4"/>
    <p:sldId id="257" r:id="rId5"/>
    <p:sldId id="260" r:id="rId6"/>
    <p:sldId id="262" r:id="rId7"/>
    <p:sldId id="278" r:id="rId8"/>
    <p:sldId id="269" r:id="rId9"/>
    <p:sldId id="268" r:id="rId10"/>
    <p:sldId id="263" r:id="rId11"/>
    <p:sldId id="264" r:id="rId12"/>
    <p:sldId id="265" r:id="rId13"/>
    <p:sldId id="266" r:id="rId14"/>
    <p:sldId id="267" r:id="rId15"/>
    <p:sldId id="270" r:id="rId16"/>
    <p:sldId id="271" r:id="rId17"/>
    <p:sldId id="276" r:id="rId18"/>
    <p:sldId id="272" r:id="rId19"/>
    <p:sldId id="280" r:id="rId20"/>
    <p:sldId id="273" r:id="rId21"/>
    <p:sldId id="274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1A75"/>
    <a:srgbClr val="0000FF"/>
    <a:srgbClr val="008000"/>
    <a:srgbClr val="CC3300"/>
    <a:srgbClr val="0F0327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 varScale="1">
        <p:scale>
          <a:sx n="110" d="100"/>
          <a:sy n="110" d="100"/>
        </p:scale>
        <p:origin x="-163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7775F-5AF5-4314-B842-DD7DBA5C7CAA}" type="datetimeFigureOut">
              <a:rPr lang="ru-RU" smtClean="0"/>
              <a:pPr/>
              <a:t>13.11.2014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CB869-2E0E-4315-B74A-C7EF8109A4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7775F-5AF5-4314-B842-DD7DBA5C7CAA}" type="datetimeFigureOut">
              <a:rPr lang="ru-RU" smtClean="0"/>
              <a:pPr/>
              <a:t>13.11.2014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CB869-2E0E-4315-B74A-C7EF8109A4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7775F-5AF5-4314-B842-DD7DBA5C7CAA}" type="datetimeFigureOut">
              <a:rPr lang="ru-RU" smtClean="0"/>
              <a:pPr/>
              <a:t>13.11.2014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CB869-2E0E-4315-B74A-C7EF8109A4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7775F-5AF5-4314-B842-DD7DBA5C7CAA}" type="datetimeFigureOut">
              <a:rPr lang="ru-RU" smtClean="0"/>
              <a:pPr/>
              <a:t>13.11.2014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CB869-2E0E-4315-B74A-C7EF8109A4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7775F-5AF5-4314-B842-DD7DBA5C7CAA}" type="datetimeFigureOut">
              <a:rPr lang="ru-RU" smtClean="0"/>
              <a:pPr/>
              <a:t>13.11.2014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CB869-2E0E-4315-B74A-C7EF8109A4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7775F-5AF5-4314-B842-DD7DBA5C7CAA}" type="datetimeFigureOut">
              <a:rPr lang="ru-RU" smtClean="0"/>
              <a:pPr/>
              <a:t>13.11.2014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CB869-2E0E-4315-B74A-C7EF8109A4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7775F-5AF5-4314-B842-DD7DBA5C7CAA}" type="datetimeFigureOut">
              <a:rPr lang="ru-RU" smtClean="0"/>
              <a:pPr/>
              <a:t>13.11.2014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CB869-2E0E-4315-B74A-C7EF8109A4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7775F-5AF5-4314-B842-DD7DBA5C7CAA}" type="datetimeFigureOut">
              <a:rPr lang="ru-RU" smtClean="0"/>
              <a:pPr/>
              <a:t>13.11.2014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CB869-2E0E-4315-B74A-C7EF8109A4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7775F-5AF5-4314-B842-DD7DBA5C7CAA}" type="datetimeFigureOut">
              <a:rPr lang="ru-RU" smtClean="0"/>
              <a:pPr/>
              <a:t>13.11.2014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CB869-2E0E-4315-B74A-C7EF8109A4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7775F-5AF5-4314-B842-DD7DBA5C7CAA}" type="datetimeFigureOut">
              <a:rPr lang="ru-RU" smtClean="0"/>
              <a:pPr/>
              <a:t>13.11.2014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CB869-2E0E-4315-B74A-C7EF8109A4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7775F-5AF5-4314-B842-DD7DBA5C7CAA}" type="datetimeFigureOut">
              <a:rPr lang="ru-RU" smtClean="0"/>
              <a:pPr/>
              <a:t>13.11.2014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CB869-2E0E-4315-B74A-C7EF8109A4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37775F-5AF5-4314-B842-DD7DBA5C7CAA}" type="datetimeFigureOut">
              <a:rPr lang="ru-RU" smtClean="0"/>
              <a:pPr/>
              <a:t>13.11.2014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0CB869-2E0E-4315-B74A-C7EF8109A4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H:\Documents%20and%20Settings\&#1040;&#1076;&#1084;&#1080;&#1085;&#1080;&#1089;&#1090;&#1088;&#1072;&#1090;&#1086;&#1088;\&#1052;&#1086;&#1080;%20&#1076;&#1086;&#1082;&#1091;&#1084;&#1077;&#1085;&#1090;&#1099;\&#1087;&#1088;&#1086;.mp3" TargetMode="Externa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8.xml"/><Relationship Id="rId1" Type="http://schemas.openxmlformats.org/officeDocument/2006/relationships/audio" Target="file:///I:\+++&#1050;&#1086;&#1096;&#1083;&#1072;&#1088;-%20&#1073;&#1077;&#1079;&#1085;&#1077;&#1187;%20&#1076;&#1091;&#1089;&#1083;&#1072;&#1088;&#1099;&#1073;&#1099;&#1079;.%20&#1040;&#1095;&#1099;&#1082;%20&#1076;&#1241;&#1088;&#1077;&#1089;\3D-Zvuk-Penie-ptic(mp3tune.net).mp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J:\&#1087;&#1088;&#1086;.mp3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H:\Documents%20and%20Settings\&#1040;&#1076;&#1084;&#1080;&#1085;&#1080;&#1089;&#1090;&#1088;&#1072;&#1090;&#1086;&#1088;\&#1052;&#1086;&#1080;%20&#1076;&#1086;&#1082;&#1091;&#1084;&#1077;&#1085;&#1090;&#1099;\gh.mp3" TargetMode="Externa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H:\Documents%20and%20Settings\&#1040;&#1076;&#1084;&#1080;&#1085;&#1080;&#1089;&#1090;&#1088;&#1072;&#1090;&#1086;&#1088;\&#1052;&#1086;&#1080;%20&#1076;&#1086;&#1082;&#1091;&#1084;&#1077;&#1085;&#1090;&#1099;\gh.mp3" TargetMode="Externa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I:\+++&#1050;&#1086;&#1096;&#1083;&#1072;&#1088;-%20&#1073;&#1077;&#1079;&#1085;&#1077;&#1187;%20&#1076;&#1091;&#1089;&#1083;&#1072;&#1088;&#1099;&#1073;&#1099;&#1079;.%20&#1040;&#1095;&#1099;&#1082;%20&#1076;&#1241;&#1088;&#1077;&#1089;\&#1047;&#1074;&#1091;&#1082;&#1080;%20&#1087;&#1088;&#1080;&#1088;&#1086;&#1076;&#1099;%20-%20&#1082;&#1086;&#1096;&#1083;&#1072;&#1088;%20&#1089;&#1072;&#1081;&#1088;&#1099;&#1081;%20&#1090;&#1072;&#1187;&#1085;&#1072;&#1088;&#1076;&#1072;....mp3" TargetMode="External"/><Relationship Id="rId5" Type="http://schemas.openxmlformats.org/officeDocument/2006/relationships/image" Target="../media/image18.png"/><Relationship Id="rId4" Type="http://schemas.openxmlformats.org/officeDocument/2006/relationships/image" Target="../media/image17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5400684" cy="116205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4614866" cy="4691063"/>
          </a:xfrm>
        </p:spPr>
        <p:txBody>
          <a:bodyPr>
            <a:normAutofit/>
          </a:bodyPr>
          <a:lstStyle/>
          <a:p>
            <a:endParaRPr lang="ru-RU" sz="3200" i="1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3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tt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tt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tt-RU" b="1" u="sng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РАУНД ТЭЙБЛ</a:t>
            </a:r>
            <a:r>
              <a:rPr lang="tt-RU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t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tt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tt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Тиешле хәрефләрне куеп яз.</a:t>
            </a:r>
            <a:endParaRPr lang="ru-RU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494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44950" cy="4495800"/>
          </a:xfrm>
        </p:spPr>
        <p:txBody>
          <a:bodyPr/>
          <a:lstStyle/>
          <a:p>
            <a:pPr eaLnBrk="1" hangingPunct="1"/>
            <a:r>
              <a:rPr lang="tt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Ак</a:t>
            </a:r>
            <a:r>
              <a:rPr lang="tt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...</a:t>
            </a:r>
            <a:r>
              <a:rPr lang="tt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ош </a:t>
            </a:r>
          </a:p>
          <a:p>
            <a:pPr eaLnBrk="1" hangingPunct="1"/>
            <a:r>
              <a:rPr lang="tt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К...гәрчен</a:t>
            </a:r>
          </a:p>
          <a:p>
            <a:pPr eaLnBrk="1" hangingPunct="1"/>
            <a:r>
              <a:rPr lang="tt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К...ке</a:t>
            </a:r>
          </a:p>
          <a:p>
            <a:pPr eaLnBrk="1" hangingPunct="1"/>
            <a:r>
              <a:rPr lang="tt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Караб...рек</a:t>
            </a:r>
          </a:p>
          <a:p>
            <a:pPr eaLnBrk="1" hangingPunct="1"/>
            <a:r>
              <a:rPr lang="tt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Т...рна</a:t>
            </a:r>
            <a:endParaRPr lang="ru-RU" sz="3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495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4646613" y="1600200"/>
            <a:ext cx="4040187" cy="4495800"/>
          </a:xfrm>
        </p:spPr>
        <p:txBody>
          <a:bodyPr/>
          <a:lstStyle/>
          <a:p>
            <a:pPr eaLnBrk="1" hangingPunct="1"/>
            <a:r>
              <a:rPr lang="tt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Сы...рчык</a:t>
            </a:r>
          </a:p>
          <a:p>
            <a:pPr eaLnBrk="1" hangingPunct="1"/>
            <a:r>
              <a:rPr lang="tt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Т...кран</a:t>
            </a:r>
          </a:p>
          <a:p>
            <a:pPr eaLnBrk="1" hangingPunct="1"/>
            <a:r>
              <a:rPr lang="tt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П...снәк</a:t>
            </a:r>
          </a:p>
          <a:p>
            <a:pPr eaLnBrk="1" hangingPunct="1"/>
            <a:r>
              <a:rPr lang="tt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Карл...гач</a:t>
            </a:r>
          </a:p>
          <a:p>
            <a:pPr eaLnBrk="1" hangingPunct="1"/>
            <a:r>
              <a:rPr lang="tt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Санд...гач</a:t>
            </a:r>
            <a:endParaRPr lang="ru-RU" sz="3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500" name="Text Box 12"/>
          <p:cNvSpPr txBox="1">
            <a:spLocks noChangeArrowheads="1"/>
          </p:cNvSpPr>
          <p:nvPr/>
        </p:nvSpPr>
        <p:spPr bwMode="auto">
          <a:xfrm>
            <a:off x="1357290" y="1571612"/>
            <a:ext cx="357190" cy="586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tt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501" name="Text Box 13"/>
          <p:cNvSpPr txBox="1">
            <a:spLocks noChangeArrowheads="1"/>
          </p:cNvSpPr>
          <p:nvPr/>
        </p:nvSpPr>
        <p:spPr bwMode="auto">
          <a:xfrm>
            <a:off x="1142976" y="2143116"/>
            <a:ext cx="288925" cy="64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tt-RU" sz="3600" b="1" dirty="0">
                <a:solidFill>
                  <a:srgbClr val="FF0000"/>
                </a:solidFill>
              </a:rPr>
              <a:t>ү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3502" name="Text Box 14"/>
          <p:cNvSpPr txBox="1">
            <a:spLocks noChangeArrowheads="1"/>
          </p:cNvSpPr>
          <p:nvPr/>
        </p:nvSpPr>
        <p:spPr bwMode="auto">
          <a:xfrm>
            <a:off x="1142976" y="2714620"/>
            <a:ext cx="288925" cy="64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tt-RU" sz="3600" b="1" dirty="0" smtClean="0">
                <a:solidFill>
                  <a:srgbClr val="FF0000"/>
                </a:solidFill>
              </a:rPr>
              <a:t>ү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3503" name="Text Box 15"/>
          <p:cNvSpPr txBox="1">
            <a:spLocks noChangeArrowheads="1"/>
          </p:cNvSpPr>
          <p:nvPr/>
        </p:nvSpPr>
        <p:spPr bwMode="auto">
          <a:xfrm>
            <a:off x="2000232" y="3286124"/>
            <a:ext cx="288925" cy="64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tt-RU" sz="3600" b="1" dirty="0" smtClean="0">
                <a:solidFill>
                  <a:srgbClr val="FF0000"/>
                </a:solidFill>
              </a:rPr>
              <a:t>ү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3504" name="Text Box 16"/>
          <p:cNvSpPr txBox="1">
            <a:spLocks noChangeArrowheads="1"/>
          </p:cNvSpPr>
          <p:nvPr/>
        </p:nvSpPr>
        <p:spPr bwMode="auto">
          <a:xfrm>
            <a:off x="1071538" y="3857628"/>
            <a:ext cx="288925" cy="64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tt-RU" sz="3600" b="1" dirty="0">
                <a:solidFill>
                  <a:srgbClr val="FF0000"/>
                </a:solidFill>
              </a:rPr>
              <a:t>о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3505" name="Text Box 17"/>
          <p:cNvSpPr txBox="1">
            <a:spLocks noChangeArrowheads="1"/>
          </p:cNvSpPr>
          <p:nvPr/>
        </p:nvSpPr>
        <p:spPr bwMode="auto">
          <a:xfrm>
            <a:off x="5643570" y="1500174"/>
            <a:ext cx="287338" cy="64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tt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506" name="Text Box 18"/>
          <p:cNvSpPr txBox="1">
            <a:spLocks noChangeArrowheads="1"/>
          </p:cNvSpPr>
          <p:nvPr/>
        </p:nvSpPr>
        <p:spPr bwMode="auto">
          <a:xfrm>
            <a:off x="5286380" y="2143116"/>
            <a:ext cx="287337" cy="64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tt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507" name="Text Box 19"/>
          <p:cNvSpPr txBox="1">
            <a:spLocks noChangeArrowheads="1"/>
          </p:cNvSpPr>
          <p:nvPr/>
        </p:nvSpPr>
        <p:spPr bwMode="auto">
          <a:xfrm>
            <a:off x="5357818" y="2714620"/>
            <a:ext cx="287337" cy="64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tt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508" name="Text Box 20"/>
          <p:cNvSpPr txBox="1">
            <a:spLocks noChangeArrowheads="1"/>
          </p:cNvSpPr>
          <p:nvPr/>
        </p:nvSpPr>
        <p:spPr bwMode="auto">
          <a:xfrm>
            <a:off x="5929322" y="3286124"/>
            <a:ext cx="358775" cy="586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tt-RU" sz="3200" b="1" dirty="0">
                <a:solidFill>
                  <a:srgbClr val="FF0000"/>
                </a:solidFill>
              </a:rPr>
              <a:t>ы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63509" name="Text Box 21"/>
          <p:cNvSpPr txBox="1">
            <a:spLocks noChangeArrowheads="1"/>
          </p:cNvSpPr>
          <p:nvPr/>
        </p:nvSpPr>
        <p:spPr bwMode="auto">
          <a:xfrm>
            <a:off x="6000760" y="3929066"/>
            <a:ext cx="358775" cy="64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tt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3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"/>
                                        <p:tgtEl>
                                          <p:spTgt spid="634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634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634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34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34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634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634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634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34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34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"/>
                                        <p:tgtEl>
                                          <p:spTgt spid="634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634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fill="hold"/>
                                        <p:tgtEl>
                                          <p:spTgt spid="634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34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34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"/>
                                        <p:tgtEl>
                                          <p:spTgt spid="634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400" fill="hold"/>
                                        <p:tgtEl>
                                          <p:spTgt spid="634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00" fill="hold"/>
                                        <p:tgtEl>
                                          <p:spTgt spid="634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34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34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3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"/>
                                        <p:tgtEl>
                                          <p:spTgt spid="634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400" fill="hold"/>
                                        <p:tgtEl>
                                          <p:spTgt spid="634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00" fill="hold"/>
                                        <p:tgtEl>
                                          <p:spTgt spid="634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34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34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1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34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34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34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34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34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9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34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34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34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34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34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7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34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34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34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34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34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75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34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34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34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34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34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83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34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34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34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34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34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635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635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635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635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800" decel="100000"/>
                                        <p:tgtEl>
                                          <p:spTgt spid="635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800" decel="100000" fill="hold"/>
                                        <p:tgtEl>
                                          <p:spTgt spid="635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800" decel="100000" fill="hold"/>
                                        <p:tgtEl>
                                          <p:spTgt spid="635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800" decel="100000" fill="hold"/>
                                        <p:tgtEl>
                                          <p:spTgt spid="635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5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5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635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635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635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63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635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635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635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63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8" dur="500"/>
                                        <p:tgtEl>
                                          <p:spTgt spid="635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63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63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63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63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63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63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7" dur="500"/>
                                        <p:tgtEl>
                                          <p:spTgt spid="63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2000"/>
                                        <p:tgtEl>
                                          <p:spTgt spid="63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000"/>
                                        <p:tgtEl>
                                          <p:spTgt spid="63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2000" fill="hold"/>
                                        <p:tgtEl>
                                          <p:spTgt spid="63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000" fill="hold"/>
                                        <p:tgtEl>
                                          <p:spTgt spid="63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3" grpId="0"/>
      <p:bldP spid="63494" grpId="0" build="p"/>
      <p:bldP spid="63495" grpId="0" build="p"/>
      <p:bldP spid="63502" grpId="0"/>
      <p:bldP spid="63503" grpId="0"/>
      <p:bldP spid="63504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t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tt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tt-RU" b="1" u="sng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РАУНД ТЭЙБЛ</a:t>
            </a:r>
            <a:r>
              <a:rPr lang="tt-RU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t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tt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tt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Алфавит тәртибендә яз.</a:t>
            </a:r>
            <a:endParaRPr lang="ru-R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02" name="Rectangle 2"/>
          <p:cNvSpPr>
            <a:spLocks noGrp="1" noRot="1" noChangeArrowheads="1"/>
          </p:cNvSpPr>
          <p:nvPr>
            <p:ph idx="1"/>
          </p:nvPr>
        </p:nvSpPr>
        <p:spPr>
          <a:xfrm>
            <a:off x="3143240" y="1643050"/>
            <a:ext cx="5543560" cy="4483113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tt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Аккош</a:t>
            </a:r>
          </a:p>
          <a:p>
            <a:pPr>
              <a:lnSpc>
                <a:spcPct val="90000"/>
              </a:lnSpc>
            </a:pPr>
            <a:r>
              <a:rPr lang="tt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Карга</a:t>
            </a:r>
            <a:endParaRPr lang="tt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tt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Карлыгач</a:t>
            </a:r>
            <a:endParaRPr lang="tt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tt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Күгәрчен</a:t>
            </a:r>
          </a:p>
          <a:p>
            <a:pPr>
              <a:lnSpc>
                <a:spcPct val="90000"/>
              </a:lnSpc>
            </a:pPr>
            <a:r>
              <a:rPr lang="tt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Күке</a:t>
            </a:r>
          </a:p>
          <a:p>
            <a:pPr>
              <a:lnSpc>
                <a:spcPct val="90000"/>
              </a:lnSpc>
            </a:pPr>
            <a:r>
              <a:rPr lang="tt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Песнәк</a:t>
            </a:r>
          </a:p>
          <a:p>
            <a:pPr>
              <a:lnSpc>
                <a:spcPct val="90000"/>
              </a:lnSpc>
            </a:pPr>
            <a:r>
              <a:rPr lang="tt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Сандугач</a:t>
            </a:r>
          </a:p>
          <a:p>
            <a:pPr>
              <a:lnSpc>
                <a:spcPct val="90000"/>
              </a:lnSpc>
            </a:pPr>
            <a:r>
              <a:rPr lang="tt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Торна</a:t>
            </a:r>
          </a:p>
          <a:p>
            <a:pPr>
              <a:lnSpc>
                <a:spcPct val="90000"/>
              </a:lnSpc>
            </a:pPr>
            <a:r>
              <a:rPr lang="tt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Тукран</a:t>
            </a:r>
          </a:p>
          <a:p>
            <a:pPr>
              <a:lnSpc>
                <a:spcPct val="90000"/>
              </a:lnSpc>
            </a:pPr>
            <a:r>
              <a:rPr lang="tt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Чыпчык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t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tt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tt-RU" b="1" u="sng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РАУНД ТЭЙБЛ</a:t>
            </a:r>
            <a:r>
              <a:rPr lang="tt-RU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t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tt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tt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Нәрсәне? соравына җавап бир.</a:t>
            </a:r>
            <a:endParaRPr lang="ru-R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02" name="Rectangle 2"/>
          <p:cNvSpPr>
            <a:spLocks noGrp="1" noRot="1" noChangeArrowheads="1"/>
          </p:cNvSpPr>
          <p:nvPr>
            <p:ph idx="1"/>
          </p:nvPr>
        </p:nvSpPr>
        <p:spPr>
          <a:xfrm>
            <a:off x="3143240" y="1643050"/>
            <a:ext cx="5543560" cy="4483113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tt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Аккош</a:t>
            </a:r>
            <a:r>
              <a:rPr lang="tt-RU" sz="2800" b="1" dirty="0" smtClean="0">
                <a:solidFill>
                  <a:srgbClr val="E41A75"/>
                </a:solidFill>
                <a:latin typeface="Times New Roman" pitchFamily="18" charset="0"/>
                <a:cs typeface="Times New Roman" pitchFamily="18" charset="0"/>
              </a:rPr>
              <a:t>ны</a:t>
            </a:r>
            <a:endParaRPr lang="tt-RU" sz="2800" b="1" dirty="0">
              <a:solidFill>
                <a:srgbClr val="E41A75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tt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Карга</a:t>
            </a:r>
            <a:r>
              <a:rPr lang="tt-RU" sz="2800" b="1" dirty="0" smtClean="0">
                <a:solidFill>
                  <a:srgbClr val="E41A75"/>
                </a:solidFill>
                <a:latin typeface="Times New Roman" pitchFamily="18" charset="0"/>
                <a:cs typeface="Times New Roman" pitchFamily="18" charset="0"/>
              </a:rPr>
              <a:t>ны</a:t>
            </a:r>
            <a:endParaRPr lang="tt-RU" sz="2800" b="1" dirty="0">
              <a:solidFill>
                <a:srgbClr val="E41A75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tt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Карлыгач</a:t>
            </a:r>
            <a:r>
              <a:rPr lang="tt-RU" sz="2800" b="1" dirty="0" smtClean="0">
                <a:solidFill>
                  <a:srgbClr val="E41A75"/>
                </a:solidFill>
                <a:latin typeface="Times New Roman" pitchFamily="18" charset="0"/>
                <a:cs typeface="Times New Roman" pitchFamily="18" charset="0"/>
              </a:rPr>
              <a:t>ны</a:t>
            </a:r>
            <a:endParaRPr lang="tt-RU" sz="2800" b="1" dirty="0">
              <a:solidFill>
                <a:srgbClr val="E41A75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tt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Күгәрчен</a:t>
            </a:r>
            <a:r>
              <a:rPr lang="tt-RU" sz="2800" b="1" dirty="0" smtClean="0">
                <a:solidFill>
                  <a:srgbClr val="E41A75"/>
                </a:solidFill>
                <a:latin typeface="Times New Roman" pitchFamily="18" charset="0"/>
                <a:cs typeface="Times New Roman" pitchFamily="18" charset="0"/>
              </a:rPr>
              <a:t>не</a:t>
            </a:r>
            <a:endParaRPr lang="tt-RU" sz="2800" b="1" dirty="0">
              <a:solidFill>
                <a:srgbClr val="E41A75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tt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Күке</a:t>
            </a:r>
            <a:r>
              <a:rPr lang="tt-RU" sz="2800" b="1" dirty="0" smtClean="0">
                <a:solidFill>
                  <a:srgbClr val="E41A75"/>
                </a:solidFill>
                <a:latin typeface="Times New Roman" pitchFamily="18" charset="0"/>
                <a:cs typeface="Times New Roman" pitchFamily="18" charset="0"/>
              </a:rPr>
              <a:t>не</a:t>
            </a:r>
            <a:endParaRPr lang="tt-RU" sz="2800" b="1" dirty="0">
              <a:solidFill>
                <a:srgbClr val="E41A75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tt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Песнәк</a:t>
            </a:r>
            <a:r>
              <a:rPr lang="tt-RU" sz="2800" b="1" dirty="0" smtClean="0">
                <a:solidFill>
                  <a:srgbClr val="E41A75"/>
                </a:solidFill>
                <a:latin typeface="Times New Roman" pitchFamily="18" charset="0"/>
                <a:cs typeface="Times New Roman" pitchFamily="18" charset="0"/>
              </a:rPr>
              <a:t>не</a:t>
            </a:r>
            <a:endParaRPr lang="tt-RU" sz="2800" b="1" dirty="0">
              <a:solidFill>
                <a:srgbClr val="E41A75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tt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Сандугач</a:t>
            </a:r>
            <a:r>
              <a:rPr lang="tt-RU" sz="2800" b="1" dirty="0" smtClean="0">
                <a:solidFill>
                  <a:srgbClr val="E41A75"/>
                </a:solidFill>
                <a:latin typeface="Times New Roman" pitchFamily="18" charset="0"/>
                <a:cs typeface="Times New Roman" pitchFamily="18" charset="0"/>
              </a:rPr>
              <a:t>ны</a:t>
            </a:r>
            <a:endParaRPr lang="tt-RU" sz="2800" b="1" dirty="0">
              <a:solidFill>
                <a:srgbClr val="E41A75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tt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Торна</a:t>
            </a:r>
            <a:r>
              <a:rPr lang="tt-RU" sz="2800" b="1" dirty="0" smtClean="0">
                <a:solidFill>
                  <a:srgbClr val="E41A75"/>
                </a:solidFill>
                <a:latin typeface="Times New Roman" pitchFamily="18" charset="0"/>
                <a:cs typeface="Times New Roman" pitchFamily="18" charset="0"/>
              </a:rPr>
              <a:t>ны</a:t>
            </a:r>
            <a:endParaRPr lang="tt-RU" sz="2800" b="1" dirty="0">
              <a:solidFill>
                <a:srgbClr val="E41A75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tt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Тукран</a:t>
            </a:r>
            <a:r>
              <a:rPr lang="tt-RU" sz="2800" b="1" dirty="0" smtClean="0">
                <a:solidFill>
                  <a:srgbClr val="E41A75"/>
                </a:solidFill>
                <a:latin typeface="Times New Roman" pitchFamily="18" charset="0"/>
                <a:cs typeface="Times New Roman" pitchFamily="18" charset="0"/>
              </a:rPr>
              <a:t>ны</a:t>
            </a:r>
            <a:endParaRPr lang="tt-RU" sz="2800" b="1" dirty="0">
              <a:solidFill>
                <a:srgbClr val="E41A75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tt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Чыпчык</a:t>
            </a:r>
            <a:r>
              <a:rPr lang="tt-RU" sz="2800" b="1" dirty="0" smtClean="0">
                <a:solidFill>
                  <a:srgbClr val="E41A75"/>
                </a:solidFill>
                <a:latin typeface="Times New Roman" pitchFamily="18" charset="0"/>
                <a:cs typeface="Times New Roman" pitchFamily="18" charset="0"/>
              </a:rPr>
              <a:t>ны</a:t>
            </a:r>
            <a:endParaRPr lang="ru-RU" sz="2800" b="1" dirty="0">
              <a:solidFill>
                <a:srgbClr val="E41A75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2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2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2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12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12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12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12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12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12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12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t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tt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tt-RU" b="1" u="sng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РАУНД ТЭЙБЛ</a:t>
            </a:r>
            <a:r>
              <a:rPr lang="tt-RU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t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tt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tt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Күплек санда әйт.</a:t>
            </a:r>
            <a:endParaRPr lang="ru-R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02" name="Rectangle 2"/>
          <p:cNvSpPr>
            <a:spLocks noGrp="1" noRot="1" noChangeArrowheads="1"/>
          </p:cNvSpPr>
          <p:nvPr>
            <p:ph idx="1"/>
          </p:nvPr>
        </p:nvSpPr>
        <p:spPr>
          <a:xfrm>
            <a:off x="3143240" y="1643050"/>
            <a:ext cx="5543560" cy="4483113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tt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Аккош</a:t>
            </a:r>
            <a:r>
              <a:rPr lang="tt-RU" sz="2800" b="1" dirty="0" smtClean="0">
                <a:solidFill>
                  <a:srgbClr val="E41A75"/>
                </a:solidFill>
                <a:latin typeface="Times New Roman" pitchFamily="18" charset="0"/>
                <a:cs typeface="Times New Roman" pitchFamily="18" charset="0"/>
              </a:rPr>
              <a:t>лар</a:t>
            </a:r>
            <a:endParaRPr lang="tt-RU" sz="2800" b="1" dirty="0">
              <a:solidFill>
                <a:srgbClr val="E41A75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tt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Карга</a:t>
            </a:r>
            <a:r>
              <a:rPr lang="tt-RU" sz="2800" b="1" dirty="0" smtClean="0">
                <a:solidFill>
                  <a:srgbClr val="E41A75"/>
                </a:solidFill>
                <a:latin typeface="Times New Roman" pitchFamily="18" charset="0"/>
                <a:cs typeface="Times New Roman" pitchFamily="18" charset="0"/>
              </a:rPr>
              <a:t>лар</a:t>
            </a:r>
            <a:endParaRPr lang="tt-RU" sz="2800" b="1" dirty="0">
              <a:solidFill>
                <a:srgbClr val="E41A75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tt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Карлыгач</a:t>
            </a:r>
            <a:r>
              <a:rPr lang="tt-RU" sz="2800" b="1" dirty="0" smtClean="0">
                <a:solidFill>
                  <a:srgbClr val="E41A75"/>
                </a:solidFill>
                <a:latin typeface="Times New Roman" pitchFamily="18" charset="0"/>
                <a:cs typeface="Times New Roman" pitchFamily="18" charset="0"/>
              </a:rPr>
              <a:t>лар</a:t>
            </a:r>
            <a:endParaRPr lang="tt-RU" sz="2800" b="1" dirty="0">
              <a:solidFill>
                <a:srgbClr val="E41A75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tt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Күгәрчен</a:t>
            </a:r>
            <a:r>
              <a:rPr lang="tt-RU" sz="2800" b="1" dirty="0" smtClean="0">
                <a:solidFill>
                  <a:srgbClr val="E41A75"/>
                </a:solidFill>
                <a:latin typeface="Times New Roman" pitchFamily="18" charset="0"/>
                <a:cs typeface="Times New Roman" pitchFamily="18" charset="0"/>
              </a:rPr>
              <a:t>нәр</a:t>
            </a:r>
            <a:endParaRPr lang="tt-RU" sz="2800" b="1" dirty="0">
              <a:solidFill>
                <a:srgbClr val="E41A75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tt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Күке</a:t>
            </a:r>
            <a:r>
              <a:rPr lang="tt-RU" sz="2800" b="1" dirty="0" smtClean="0">
                <a:solidFill>
                  <a:srgbClr val="E41A75"/>
                </a:solidFill>
                <a:latin typeface="Times New Roman" pitchFamily="18" charset="0"/>
                <a:cs typeface="Times New Roman" pitchFamily="18" charset="0"/>
              </a:rPr>
              <a:t>ләр</a:t>
            </a:r>
            <a:endParaRPr lang="tt-RU" sz="2800" b="1" dirty="0">
              <a:solidFill>
                <a:srgbClr val="E41A75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tt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Песнәк</a:t>
            </a:r>
            <a:r>
              <a:rPr lang="tt-RU" sz="2800" b="1" dirty="0" smtClean="0">
                <a:solidFill>
                  <a:srgbClr val="E41A75"/>
                </a:solidFill>
                <a:latin typeface="Times New Roman" pitchFamily="18" charset="0"/>
                <a:cs typeface="Times New Roman" pitchFamily="18" charset="0"/>
              </a:rPr>
              <a:t>ләр</a:t>
            </a:r>
            <a:endParaRPr lang="tt-RU" sz="2800" b="1" dirty="0">
              <a:solidFill>
                <a:srgbClr val="E41A75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tt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Сандугач</a:t>
            </a:r>
            <a:r>
              <a:rPr lang="tt-RU" sz="2800" b="1" dirty="0" smtClean="0">
                <a:solidFill>
                  <a:srgbClr val="E41A75"/>
                </a:solidFill>
                <a:latin typeface="Times New Roman" pitchFamily="18" charset="0"/>
                <a:cs typeface="Times New Roman" pitchFamily="18" charset="0"/>
              </a:rPr>
              <a:t>лар</a:t>
            </a:r>
            <a:endParaRPr lang="tt-RU" sz="2800" b="1" dirty="0">
              <a:solidFill>
                <a:srgbClr val="E41A75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tt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Торна</a:t>
            </a:r>
            <a:r>
              <a:rPr lang="tt-RU" sz="2800" b="1" dirty="0" smtClean="0">
                <a:solidFill>
                  <a:srgbClr val="E41A75"/>
                </a:solidFill>
                <a:latin typeface="Times New Roman" pitchFamily="18" charset="0"/>
                <a:cs typeface="Times New Roman" pitchFamily="18" charset="0"/>
              </a:rPr>
              <a:t>лар</a:t>
            </a:r>
            <a:endParaRPr lang="tt-RU" sz="2800" b="1" dirty="0">
              <a:solidFill>
                <a:srgbClr val="E41A75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tt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Тукран</a:t>
            </a:r>
            <a:r>
              <a:rPr lang="tt-RU" sz="2800" b="1" dirty="0" smtClean="0">
                <a:solidFill>
                  <a:srgbClr val="E41A75"/>
                </a:solidFill>
                <a:latin typeface="Times New Roman" pitchFamily="18" charset="0"/>
                <a:cs typeface="Times New Roman" pitchFamily="18" charset="0"/>
              </a:rPr>
              <a:t>нар</a:t>
            </a:r>
            <a:endParaRPr lang="tt-RU" sz="2800" b="1" dirty="0">
              <a:solidFill>
                <a:srgbClr val="E41A75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tt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Чыпчык</a:t>
            </a:r>
            <a:r>
              <a:rPr lang="tt-RU" sz="2800" b="1" dirty="0" smtClean="0">
                <a:solidFill>
                  <a:srgbClr val="E41A75"/>
                </a:solidFill>
                <a:latin typeface="Times New Roman" pitchFamily="18" charset="0"/>
                <a:cs typeface="Times New Roman" pitchFamily="18" charset="0"/>
              </a:rPr>
              <a:t>лар</a:t>
            </a:r>
            <a:endParaRPr lang="ru-RU" sz="2800" b="1" dirty="0">
              <a:solidFill>
                <a:srgbClr val="E41A75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2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2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2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12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12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12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12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12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12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12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0"/>
            <a:ext cx="8229600" cy="1428736"/>
          </a:xfrm>
        </p:spPr>
        <p:txBody>
          <a:bodyPr/>
          <a:lstStyle/>
          <a:p>
            <a:pPr eaLnBrk="1" hangingPunct="1">
              <a:defRPr/>
            </a:pPr>
            <a:r>
              <a:rPr lang="tt-RU" sz="4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Кош исемнәрен укы.</a:t>
            </a:r>
            <a:endParaRPr lang="ru-RU" sz="4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686" name="AutoShape 6"/>
          <p:cNvSpPr>
            <a:spLocks noChangeArrowheads="1"/>
          </p:cNvSpPr>
          <p:nvPr/>
        </p:nvSpPr>
        <p:spPr bwMode="auto">
          <a:xfrm>
            <a:off x="4572000" y="1052513"/>
            <a:ext cx="792163" cy="935037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687" name="Oval 7"/>
          <p:cNvSpPr>
            <a:spLocks noChangeArrowheads="1"/>
          </p:cNvSpPr>
          <p:nvPr/>
        </p:nvSpPr>
        <p:spPr bwMode="auto">
          <a:xfrm>
            <a:off x="4716463" y="1412875"/>
            <a:ext cx="503237" cy="5762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tt-RU" sz="3200" b="1">
                <a:solidFill>
                  <a:srgbClr val="CE3708"/>
                </a:solidFill>
              </a:rPr>
              <a:t>к</a:t>
            </a:r>
            <a:endParaRPr lang="ru-RU" sz="3200" b="1">
              <a:solidFill>
                <a:srgbClr val="CE3708"/>
              </a:solidFill>
            </a:endParaRPr>
          </a:p>
        </p:txBody>
      </p:sp>
      <p:sp>
        <p:nvSpPr>
          <p:cNvPr id="71688" name="AutoShape 8"/>
          <p:cNvSpPr>
            <a:spLocks noChangeArrowheads="1"/>
          </p:cNvSpPr>
          <p:nvPr/>
        </p:nvSpPr>
        <p:spPr bwMode="auto">
          <a:xfrm>
            <a:off x="1979613" y="981075"/>
            <a:ext cx="792162" cy="935038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689" name="AutoShape 9"/>
          <p:cNvSpPr>
            <a:spLocks noChangeArrowheads="1"/>
          </p:cNvSpPr>
          <p:nvPr/>
        </p:nvSpPr>
        <p:spPr bwMode="auto">
          <a:xfrm>
            <a:off x="6227763" y="1125538"/>
            <a:ext cx="792162" cy="935037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690" name="AutoShape 10"/>
          <p:cNvSpPr>
            <a:spLocks noChangeArrowheads="1"/>
          </p:cNvSpPr>
          <p:nvPr/>
        </p:nvSpPr>
        <p:spPr bwMode="auto">
          <a:xfrm>
            <a:off x="468313" y="3213100"/>
            <a:ext cx="792162" cy="935038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691" name="AutoShape 11"/>
          <p:cNvSpPr>
            <a:spLocks noChangeArrowheads="1"/>
          </p:cNvSpPr>
          <p:nvPr/>
        </p:nvSpPr>
        <p:spPr bwMode="auto">
          <a:xfrm>
            <a:off x="2916238" y="2924175"/>
            <a:ext cx="792162" cy="935038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692" name="AutoShape 12"/>
          <p:cNvSpPr>
            <a:spLocks noChangeArrowheads="1"/>
          </p:cNvSpPr>
          <p:nvPr/>
        </p:nvSpPr>
        <p:spPr bwMode="auto">
          <a:xfrm>
            <a:off x="4427538" y="3573463"/>
            <a:ext cx="792162" cy="935037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693" name="AutoShape 13"/>
          <p:cNvSpPr>
            <a:spLocks noChangeArrowheads="1"/>
          </p:cNvSpPr>
          <p:nvPr/>
        </p:nvSpPr>
        <p:spPr bwMode="auto">
          <a:xfrm>
            <a:off x="6227763" y="4221163"/>
            <a:ext cx="792162" cy="935037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694" name="Oval 14"/>
          <p:cNvSpPr>
            <a:spLocks noChangeArrowheads="1"/>
          </p:cNvSpPr>
          <p:nvPr/>
        </p:nvSpPr>
        <p:spPr bwMode="auto">
          <a:xfrm>
            <a:off x="611188" y="3573463"/>
            <a:ext cx="503237" cy="5762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tt-RU" sz="3200" b="1">
                <a:solidFill>
                  <a:srgbClr val="CE3708"/>
                </a:solidFill>
              </a:rPr>
              <a:t>ы</a:t>
            </a:r>
            <a:endParaRPr lang="ru-RU" sz="3200" b="1">
              <a:solidFill>
                <a:srgbClr val="CE3708"/>
              </a:solidFill>
            </a:endParaRPr>
          </a:p>
        </p:txBody>
      </p:sp>
      <p:sp>
        <p:nvSpPr>
          <p:cNvPr id="71695" name="Oval 15"/>
          <p:cNvSpPr>
            <a:spLocks noChangeArrowheads="1"/>
          </p:cNvSpPr>
          <p:nvPr/>
        </p:nvSpPr>
        <p:spPr bwMode="auto">
          <a:xfrm>
            <a:off x="2124075" y="1341438"/>
            <a:ext cx="503238" cy="5762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tt-RU" sz="3200" b="1" dirty="0">
                <a:solidFill>
                  <a:srgbClr val="CE3708"/>
                </a:solidFill>
              </a:rPr>
              <a:t>с</a:t>
            </a:r>
            <a:endParaRPr lang="ru-RU" sz="3200" b="1" dirty="0">
              <a:solidFill>
                <a:srgbClr val="CE3708"/>
              </a:solidFill>
            </a:endParaRPr>
          </a:p>
        </p:txBody>
      </p:sp>
      <p:sp>
        <p:nvSpPr>
          <p:cNvPr id="71696" name="Oval 16"/>
          <p:cNvSpPr>
            <a:spLocks noChangeArrowheads="1"/>
          </p:cNvSpPr>
          <p:nvPr/>
        </p:nvSpPr>
        <p:spPr bwMode="auto">
          <a:xfrm>
            <a:off x="3059113" y="3284538"/>
            <a:ext cx="503237" cy="5762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tt-RU" sz="3200" b="1">
                <a:solidFill>
                  <a:srgbClr val="CE3708"/>
                </a:solidFill>
              </a:rPr>
              <a:t>е</a:t>
            </a:r>
            <a:endParaRPr lang="ru-RU" sz="3200" b="1">
              <a:solidFill>
                <a:srgbClr val="CE3708"/>
              </a:solidFill>
            </a:endParaRPr>
          </a:p>
        </p:txBody>
      </p:sp>
      <p:sp>
        <p:nvSpPr>
          <p:cNvPr id="71697" name="Oval 17"/>
          <p:cNvSpPr>
            <a:spLocks noChangeArrowheads="1"/>
          </p:cNvSpPr>
          <p:nvPr/>
        </p:nvSpPr>
        <p:spPr bwMode="auto">
          <a:xfrm>
            <a:off x="1331913" y="4365625"/>
            <a:ext cx="649287" cy="7207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698" name="Oval 18"/>
          <p:cNvSpPr>
            <a:spLocks noChangeArrowheads="1"/>
          </p:cNvSpPr>
          <p:nvPr/>
        </p:nvSpPr>
        <p:spPr bwMode="auto">
          <a:xfrm>
            <a:off x="6372225" y="1484313"/>
            <a:ext cx="503238" cy="5762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tt-RU" sz="3200" b="1">
                <a:solidFill>
                  <a:srgbClr val="CE3708"/>
                </a:solidFill>
              </a:rPr>
              <a:t>ы</a:t>
            </a:r>
            <a:endParaRPr lang="ru-RU" sz="3200" b="1">
              <a:solidFill>
                <a:srgbClr val="CE3708"/>
              </a:solidFill>
            </a:endParaRPr>
          </a:p>
        </p:txBody>
      </p:sp>
      <p:sp>
        <p:nvSpPr>
          <p:cNvPr id="71699" name="Oval 19"/>
          <p:cNvSpPr>
            <a:spLocks noChangeArrowheads="1"/>
          </p:cNvSpPr>
          <p:nvPr/>
        </p:nvSpPr>
        <p:spPr bwMode="auto">
          <a:xfrm>
            <a:off x="6372225" y="4581525"/>
            <a:ext cx="503238" cy="5762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tt-RU" sz="3200" b="1">
                <a:solidFill>
                  <a:srgbClr val="CE3708"/>
                </a:solidFill>
              </a:rPr>
              <a:t>ч</a:t>
            </a:r>
            <a:endParaRPr lang="ru-RU" sz="3200" b="1">
              <a:solidFill>
                <a:srgbClr val="CE3708"/>
              </a:solidFill>
            </a:endParaRPr>
          </a:p>
        </p:txBody>
      </p:sp>
      <p:sp>
        <p:nvSpPr>
          <p:cNvPr id="71700" name="Oval 20"/>
          <p:cNvSpPr>
            <a:spLocks noChangeArrowheads="1"/>
          </p:cNvSpPr>
          <p:nvPr/>
        </p:nvSpPr>
        <p:spPr bwMode="auto">
          <a:xfrm>
            <a:off x="755650" y="1412875"/>
            <a:ext cx="576263" cy="5762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tt-RU" sz="3200" b="1" dirty="0">
                <a:solidFill>
                  <a:schemeClr val="bg2"/>
                </a:solidFill>
              </a:rPr>
              <a:t>ч</a:t>
            </a:r>
            <a:endParaRPr lang="ru-RU" sz="3200" b="1" dirty="0">
              <a:solidFill>
                <a:schemeClr val="bg2"/>
              </a:solidFill>
            </a:endParaRPr>
          </a:p>
        </p:txBody>
      </p:sp>
      <p:sp>
        <p:nvSpPr>
          <p:cNvPr id="71701" name="Oval 21"/>
          <p:cNvSpPr>
            <a:spLocks noChangeArrowheads="1"/>
          </p:cNvSpPr>
          <p:nvPr/>
        </p:nvSpPr>
        <p:spPr bwMode="auto">
          <a:xfrm>
            <a:off x="5651500" y="2205038"/>
            <a:ext cx="503238" cy="5762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tt-RU" sz="3200" b="1" dirty="0">
                <a:solidFill>
                  <a:schemeClr val="bg2"/>
                </a:solidFill>
              </a:rPr>
              <a:t>ы</a:t>
            </a:r>
            <a:endParaRPr lang="ru-RU" sz="3200" b="1" dirty="0">
              <a:solidFill>
                <a:schemeClr val="bg2"/>
              </a:solidFill>
            </a:endParaRPr>
          </a:p>
        </p:txBody>
      </p:sp>
      <p:sp>
        <p:nvSpPr>
          <p:cNvPr id="71702" name="Oval 22"/>
          <p:cNvSpPr>
            <a:spLocks noChangeArrowheads="1"/>
          </p:cNvSpPr>
          <p:nvPr/>
        </p:nvSpPr>
        <p:spPr bwMode="auto">
          <a:xfrm>
            <a:off x="6948488" y="3500438"/>
            <a:ext cx="647700" cy="7207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703" name="Oval 23"/>
          <p:cNvSpPr>
            <a:spLocks noChangeArrowheads="1"/>
          </p:cNvSpPr>
          <p:nvPr/>
        </p:nvSpPr>
        <p:spPr bwMode="auto">
          <a:xfrm>
            <a:off x="5651500" y="3500438"/>
            <a:ext cx="647700" cy="7191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704" name="Oval 24"/>
          <p:cNvSpPr>
            <a:spLocks noChangeArrowheads="1"/>
          </p:cNvSpPr>
          <p:nvPr/>
        </p:nvSpPr>
        <p:spPr bwMode="auto">
          <a:xfrm>
            <a:off x="3635375" y="4581525"/>
            <a:ext cx="647700" cy="7207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705" name="Oval 25"/>
          <p:cNvSpPr>
            <a:spLocks noChangeArrowheads="1"/>
          </p:cNvSpPr>
          <p:nvPr/>
        </p:nvSpPr>
        <p:spPr bwMode="auto">
          <a:xfrm>
            <a:off x="250825" y="2276475"/>
            <a:ext cx="503238" cy="5762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tt-RU" sz="3200" b="1">
                <a:solidFill>
                  <a:schemeClr val="bg2"/>
                </a:solidFill>
              </a:rPr>
              <a:t>ы</a:t>
            </a:r>
            <a:endParaRPr lang="ru-RU" sz="3200" b="1">
              <a:solidFill>
                <a:schemeClr val="bg2"/>
              </a:solidFill>
            </a:endParaRPr>
          </a:p>
        </p:txBody>
      </p:sp>
      <p:sp>
        <p:nvSpPr>
          <p:cNvPr id="71707" name="Oval 27"/>
          <p:cNvSpPr>
            <a:spLocks noChangeArrowheads="1"/>
          </p:cNvSpPr>
          <p:nvPr/>
        </p:nvSpPr>
        <p:spPr bwMode="auto">
          <a:xfrm>
            <a:off x="1619250" y="2420938"/>
            <a:ext cx="647700" cy="7191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709" name="Oval 29"/>
          <p:cNvSpPr>
            <a:spLocks noChangeArrowheads="1"/>
          </p:cNvSpPr>
          <p:nvPr/>
        </p:nvSpPr>
        <p:spPr bwMode="auto">
          <a:xfrm>
            <a:off x="4572000" y="3933825"/>
            <a:ext cx="503238" cy="5762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tt-RU" sz="3200" b="1">
                <a:solidFill>
                  <a:srgbClr val="CE3708"/>
                </a:solidFill>
              </a:rPr>
              <a:t>р</a:t>
            </a:r>
            <a:endParaRPr lang="ru-RU" sz="3200" b="1">
              <a:solidFill>
                <a:srgbClr val="CE3708"/>
              </a:solidFill>
            </a:endParaRPr>
          </a:p>
        </p:txBody>
      </p:sp>
      <p:sp>
        <p:nvSpPr>
          <p:cNvPr id="71711" name="Oval 31"/>
          <p:cNvSpPr>
            <a:spLocks noChangeArrowheads="1"/>
          </p:cNvSpPr>
          <p:nvPr/>
        </p:nvSpPr>
        <p:spPr bwMode="auto">
          <a:xfrm>
            <a:off x="3419475" y="1989138"/>
            <a:ext cx="503238" cy="5762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tt-RU" sz="3200" b="1">
                <a:solidFill>
                  <a:schemeClr val="bg2"/>
                </a:solidFill>
              </a:rPr>
              <a:t>ч</a:t>
            </a:r>
            <a:endParaRPr lang="ru-RU" sz="3200" b="1">
              <a:solidFill>
                <a:schemeClr val="bg2"/>
              </a:solidFill>
            </a:endParaRPr>
          </a:p>
        </p:txBody>
      </p:sp>
      <p:sp>
        <p:nvSpPr>
          <p:cNvPr id="71712" name="Rectangle 32"/>
          <p:cNvSpPr>
            <a:spLocks noChangeArrowheads="1"/>
          </p:cNvSpPr>
          <p:nvPr/>
        </p:nvSpPr>
        <p:spPr bwMode="auto">
          <a:xfrm>
            <a:off x="7019925" y="3573463"/>
            <a:ext cx="504825" cy="576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tt-RU" sz="3200" b="1">
                <a:solidFill>
                  <a:srgbClr val="003300"/>
                </a:solidFill>
              </a:rPr>
              <a:t>а</a:t>
            </a:r>
            <a:endParaRPr lang="ru-RU" sz="3200" b="1">
              <a:solidFill>
                <a:srgbClr val="003300"/>
              </a:solidFill>
            </a:endParaRPr>
          </a:p>
        </p:txBody>
      </p:sp>
      <p:sp>
        <p:nvSpPr>
          <p:cNvPr id="71713" name="Rectangle 33"/>
          <p:cNvSpPr>
            <a:spLocks noChangeArrowheads="1"/>
          </p:cNvSpPr>
          <p:nvPr/>
        </p:nvSpPr>
        <p:spPr bwMode="auto">
          <a:xfrm>
            <a:off x="3708400" y="4652963"/>
            <a:ext cx="503238" cy="576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tt-RU" sz="3200" b="1">
                <a:solidFill>
                  <a:srgbClr val="003300"/>
                </a:solidFill>
              </a:rPr>
              <a:t>р</a:t>
            </a:r>
            <a:endParaRPr lang="ru-RU" sz="3200" b="1">
              <a:solidFill>
                <a:srgbClr val="003300"/>
              </a:solidFill>
            </a:endParaRPr>
          </a:p>
        </p:txBody>
      </p:sp>
      <p:sp>
        <p:nvSpPr>
          <p:cNvPr id="71714" name="Rectangle 34"/>
          <p:cNvSpPr>
            <a:spLocks noChangeArrowheads="1"/>
          </p:cNvSpPr>
          <p:nvPr/>
        </p:nvSpPr>
        <p:spPr bwMode="auto">
          <a:xfrm>
            <a:off x="5724525" y="3573463"/>
            <a:ext cx="504825" cy="576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tt-RU" sz="3200">
                <a:solidFill>
                  <a:srgbClr val="003300"/>
                </a:solidFill>
              </a:rPr>
              <a:t>н</a:t>
            </a:r>
            <a:endParaRPr lang="ru-RU" sz="3200">
              <a:solidFill>
                <a:srgbClr val="003300"/>
              </a:solidFill>
            </a:endParaRPr>
          </a:p>
        </p:txBody>
      </p:sp>
      <p:sp>
        <p:nvSpPr>
          <p:cNvPr id="71715" name="Rectangle 35"/>
          <p:cNvSpPr>
            <a:spLocks noChangeArrowheads="1"/>
          </p:cNvSpPr>
          <p:nvPr/>
        </p:nvSpPr>
        <p:spPr bwMode="auto">
          <a:xfrm>
            <a:off x="7235825" y="2205038"/>
            <a:ext cx="503238" cy="576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eaLnBrk="1" hangingPunct="1"/>
            <a:endParaRPr lang="ru-RU">
              <a:solidFill>
                <a:schemeClr val="tx2"/>
              </a:solidFill>
            </a:endParaRPr>
          </a:p>
        </p:txBody>
      </p:sp>
      <p:sp>
        <p:nvSpPr>
          <p:cNvPr id="71717" name="Rectangle 37"/>
          <p:cNvSpPr>
            <a:spLocks noChangeArrowheads="1"/>
          </p:cNvSpPr>
          <p:nvPr/>
        </p:nvSpPr>
        <p:spPr bwMode="auto">
          <a:xfrm>
            <a:off x="1403350" y="4437063"/>
            <a:ext cx="504825" cy="576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tt-RU" sz="3200" b="1">
                <a:solidFill>
                  <a:srgbClr val="003300"/>
                </a:solidFill>
              </a:rPr>
              <a:t>о</a:t>
            </a:r>
            <a:endParaRPr lang="ru-RU" sz="3200" b="1">
              <a:solidFill>
                <a:srgbClr val="003300"/>
              </a:solidFill>
            </a:endParaRPr>
          </a:p>
        </p:txBody>
      </p:sp>
      <p:sp>
        <p:nvSpPr>
          <p:cNvPr id="71718" name="Rectangle 38"/>
          <p:cNvSpPr>
            <a:spLocks noChangeArrowheads="1"/>
          </p:cNvSpPr>
          <p:nvPr/>
        </p:nvSpPr>
        <p:spPr bwMode="auto">
          <a:xfrm>
            <a:off x="1692275" y="2492375"/>
            <a:ext cx="504825" cy="5762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tt-RU" sz="3200" b="1">
                <a:solidFill>
                  <a:srgbClr val="003300"/>
                </a:solidFill>
              </a:rPr>
              <a:t>т</a:t>
            </a:r>
            <a:endParaRPr lang="ru-RU" sz="3200" b="1">
              <a:solidFill>
                <a:srgbClr val="003300"/>
              </a:solidFill>
            </a:endParaRPr>
          </a:p>
        </p:txBody>
      </p:sp>
      <p:sp>
        <p:nvSpPr>
          <p:cNvPr id="71719" name="Rectangle 39"/>
          <p:cNvSpPr>
            <a:spLocks noChangeArrowheads="1"/>
          </p:cNvSpPr>
          <p:nvPr/>
        </p:nvSpPr>
        <p:spPr bwMode="auto">
          <a:xfrm>
            <a:off x="4572000" y="2565400"/>
            <a:ext cx="504825" cy="5762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tt-RU" sz="3200" b="1">
                <a:solidFill>
                  <a:srgbClr val="FFFF00"/>
                </a:solidFill>
              </a:rPr>
              <a:t>к</a:t>
            </a:r>
            <a:endParaRPr lang="ru-RU" sz="3200" b="1">
              <a:solidFill>
                <a:srgbClr val="FFFF00"/>
              </a:solidFill>
            </a:endParaRPr>
          </a:p>
        </p:txBody>
      </p:sp>
      <p:sp>
        <p:nvSpPr>
          <p:cNvPr id="71721" name="Oval 41"/>
          <p:cNvSpPr>
            <a:spLocks noChangeArrowheads="1"/>
          </p:cNvSpPr>
          <p:nvPr/>
        </p:nvSpPr>
        <p:spPr bwMode="auto">
          <a:xfrm>
            <a:off x="7740650" y="4581525"/>
            <a:ext cx="503238" cy="5762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tt-RU" sz="3200" b="1">
                <a:solidFill>
                  <a:schemeClr val="bg2"/>
                </a:solidFill>
              </a:rPr>
              <a:t>к</a:t>
            </a:r>
            <a:endParaRPr lang="ru-RU" sz="3200" b="1">
              <a:solidFill>
                <a:schemeClr val="bg2"/>
              </a:solidFill>
            </a:endParaRPr>
          </a:p>
        </p:txBody>
      </p:sp>
      <p:sp>
        <p:nvSpPr>
          <p:cNvPr id="71722" name="Oval 42"/>
          <p:cNvSpPr>
            <a:spLocks noChangeArrowheads="1"/>
          </p:cNvSpPr>
          <p:nvPr/>
        </p:nvSpPr>
        <p:spPr bwMode="auto">
          <a:xfrm>
            <a:off x="2411413" y="4149725"/>
            <a:ext cx="503237" cy="5762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tt-RU" sz="3200" b="1">
                <a:solidFill>
                  <a:schemeClr val="bg2"/>
                </a:solidFill>
              </a:rPr>
              <a:t>п</a:t>
            </a:r>
            <a:endParaRPr lang="ru-RU" sz="3200" b="1">
              <a:solidFill>
                <a:schemeClr val="bg2"/>
              </a:solidFill>
            </a:endParaRPr>
          </a:p>
        </p:txBody>
      </p:sp>
      <p:sp>
        <p:nvSpPr>
          <p:cNvPr id="71743" name="Rectangle 63"/>
          <p:cNvSpPr>
            <a:spLocks noChangeArrowheads="1"/>
          </p:cNvSpPr>
          <p:nvPr/>
        </p:nvSpPr>
        <p:spPr bwMode="auto">
          <a:xfrm>
            <a:off x="3348038" y="1052513"/>
            <a:ext cx="504825" cy="576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tt-RU" sz="3200" b="1">
                <a:solidFill>
                  <a:srgbClr val="FFFF00"/>
                </a:solidFill>
              </a:rPr>
              <a:t>ү</a:t>
            </a:r>
            <a:endParaRPr lang="ru-RU" sz="3200" b="1">
              <a:solidFill>
                <a:srgbClr val="FFFF00"/>
              </a:solidFill>
            </a:endParaRPr>
          </a:p>
        </p:txBody>
      </p:sp>
      <p:sp>
        <p:nvSpPr>
          <p:cNvPr id="71744" name="Rectangle 64"/>
          <p:cNvSpPr>
            <a:spLocks noChangeArrowheads="1"/>
          </p:cNvSpPr>
          <p:nvPr/>
        </p:nvSpPr>
        <p:spPr bwMode="auto">
          <a:xfrm>
            <a:off x="1763713" y="3357563"/>
            <a:ext cx="504825" cy="576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tt-RU" sz="3200" b="1">
                <a:solidFill>
                  <a:srgbClr val="FFFF00"/>
                </a:solidFill>
              </a:rPr>
              <a:t>к</a:t>
            </a:r>
            <a:endParaRPr lang="ru-RU" sz="3200" b="1">
              <a:solidFill>
                <a:srgbClr val="FFFF00"/>
              </a:solidFill>
            </a:endParaRPr>
          </a:p>
        </p:txBody>
      </p:sp>
      <p:sp>
        <p:nvSpPr>
          <p:cNvPr id="71748" name="Text Box 68"/>
          <p:cNvSpPr txBox="1">
            <a:spLocks noChangeArrowheads="1"/>
          </p:cNvSpPr>
          <p:nvPr/>
        </p:nvSpPr>
        <p:spPr bwMode="auto">
          <a:xfrm>
            <a:off x="7235825" y="2205038"/>
            <a:ext cx="4064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1" hangingPunct="1"/>
            <a:r>
              <a:rPr lang="tt-RU" sz="3200" b="1">
                <a:solidFill>
                  <a:srgbClr val="FFFF00"/>
                </a:solidFill>
              </a:rPr>
              <a:t>е</a:t>
            </a:r>
            <a:endParaRPr lang="ru-RU" sz="3200" b="1">
              <a:solidFill>
                <a:srgbClr val="FFFF00"/>
              </a:solidFill>
            </a:endParaRPr>
          </a:p>
        </p:txBody>
      </p:sp>
      <p:sp>
        <p:nvSpPr>
          <p:cNvPr id="71749" name="Oval 69"/>
          <p:cNvSpPr>
            <a:spLocks noChangeArrowheads="1"/>
          </p:cNvSpPr>
          <p:nvPr/>
        </p:nvSpPr>
        <p:spPr bwMode="auto">
          <a:xfrm>
            <a:off x="468313" y="5229225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eaLnBrk="1" hangingPunct="1"/>
            <a:r>
              <a:rPr lang="ru-RU" sz="3200" b="1" dirty="0">
                <a:solidFill>
                  <a:srgbClr val="0F0327"/>
                </a:solidFill>
              </a:rPr>
              <a:t>ч</a:t>
            </a:r>
          </a:p>
        </p:txBody>
      </p:sp>
      <p:sp>
        <p:nvSpPr>
          <p:cNvPr id="71750" name="Oval 70"/>
          <p:cNvSpPr>
            <a:spLocks noChangeArrowheads="1"/>
          </p:cNvSpPr>
          <p:nvPr/>
        </p:nvSpPr>
        <p:spPr bwMode="auto">
          <a:xfrm>
            <a:off x="971550" y="5229225"/>
            <a:ext cx="50323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eaLnBrk="1" hangingPunct="1"/>
            <a:r>
              <a:rPr lang="ru-RU" sz="3200" b="1" dirty="0" err="1">
                <a:solidFill>
                  <a:srgbClr val="0F0327"/>
                </a:solidFill>
              </a:rPr>
              <a:t>ы</a:t>
            </a:r>
            <a:endParaRPr lang="ru-RU" sz="3200" b="1" dirty="0">
              <a:solidFill>
                <a:srgbClr val="0F0327"/>
              </a:solidFill>
            </a:endParaRPr>
          </a:p>
        </p:txBody>
      </p:sp>
      <p:sp>
        <p:nvSpPr>
          <p:cNvPr id="71752" name="Oval 72"/>
          <p:cNvSpPr>
            <a:spLocks noChangeArrowheads="1"/>
          </p:cNvSpPr>
          <p:nvPr/>
        </p:nvSpPr>
        <p:spPr bwMode="auto">
          <a:xfrm>
            <a:off x="1476375" y="5229225"/>
            <a:ext cx="50323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eaLnBrk="1" hangingPunct="1"/>
            <a:r>
              <a:rPr lang="ru-RU" sz="3200" b="1" dirty="0" err="1">
                <a:solidFill>
                  <a:srgbClr val="0F0327"/>
                </a:solidFill>
              </a:rPr>
              <a:t>п</a:t>
            </a:r>
            <a:endParaRPr lang="ru-RU" sz="3200" b="1" dirty="0">
              <a:solidFill>
                <a:srgbClr val="0F0327"/>
              </a:solidFill>
            </a:endParaRPr>
          </a:p>
        </p:txBody>
      </p:sp>
      <p:sp>
        <p:nvSpPr>
          <p:cNvPr id="71753" name="Oval 73"/>
          <p:cNvSpPr>
            <a:spLocks noChangeArrowheads="1"/>
          </p:cNvSpPr>
          <p:nvPr/>
        </p:nvSpPr>
        <p:spPr bwMode="auto">
          <a:xfrm>
            <a:off x="1979613" y="5229225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eaLnBrk="1" hangingPunct="1"/>
            <a:r>
              <a:rPr lang="ru-RU" sz="3200" b="1" dirty="0">
                <a:solidFill>
                  <a:srgbClr val="0F0327"/>
                </a:solidFill>
              </a:rPr>
              <a:t>ч</a:t>
            </a:r>
          </a:p>
        </p:txBody>
      </p:sp>
      <p:sp>
        <p:nvSpPr>
          <p:cNvPr id="71754" name="Oval 74"/>
          <p:cNvSpPr>
            <a:spLocks noChangeArrowheads="1"/>
          </p:cNvSpPr>
          <p:nvPr/>
        </p:nvSpPr>
        <p:spPr bwMode="auto">
          <a:xfrm>
            <a:off x="2484438" y="5229225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eaLnBrk="1" hangingPunct="1"/>
            <a:r>
              <a:rPr lang="ru-RU" sz="3200" b="1" dirty="0" err="1">
                <a:solidFill>
                  <a:srgbClr val="0F0327"/>
                </a:solidFill>
              </a:rPr>
              <a:t>ы</a:t>
            </a:r>
            <a:endParaRPr lang="ru-RU" sz="3200" b="1" dirty="0">
              <a:solidFill>
                <a:srgbClr val="0F0327"/>
              </a:solidFill>
            </a:endParaRPr>
          </a:p>
        </p:txBody>
      </p:sp>
      <p:sp>
        <p:nvSpPr>
          <p:cNvPr id="71755" name="Oval 75"/>
          <p:cNvSpPr>
            <a:spLocks noChangeArrowheads="1"/>
          </p:cNvSpPr>
          <p:nvPr/>
        </p:nvSpPr>
        <p:spPr bwMode="auto">
          <a:xfrm>
            <a:off x="2987675" y="5229225"/>
            <a:ext cx="50323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eaLnBrk="1" hangingPunct="1"/>
            <a:r>
              <a:rPr lang="ru-RU" sz="3200" b="1" dirty="0">
                <a:solidFill>
                  <a:srgbClr val="0F0327"/>
                </a:solidFill>
              </a:rPr>
              <a:t>к</a:t>
            </a:r>
          </a:p>
        </p:txBody>
      </p:sp>
      <p:sp>
        <p:nvSpPr>
          <p:cNvPr id="71756" name="AutoShape 76"/>
          <p:cNvSpPr>
            <a:spLocks noChangeArrowheads="1"/>
          </p:cNvSpPr>
          <p:nvPr/>
        </p:nvSpPr>
        <p:spPr bwMode="auto">
          <a:xfrm>
            <a:off x="323850" y="5734050"/>
            <a:ext cx="792163" cy="935038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757" name="AutoShape 77"/>
          <p:cNvSpPr>
            <a:spLocks noChangeArrowheads="1"/>
          </p:cNvSpPr>
          <p:nvPr/>
        </p:nvSpPr>
        <p:spPr bwMode="auto">
          <a:xfrm>
            <a:off x="1187450" y="5734050"/>
            <a:ext cx="792163" cy="935038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758" name="AutoShape 78"/>
          <p:cNvSpPr>
            <a:spLocks noChangeArrowheads="1"/>
          </p:cNvSpPr>
          <p:nvPr/>
        </p:nvSpPr>
        <p:spPr bwMode="auto">
          <a:xfrm>
            <a:off x="2051050" y="5734050"/>
            <a:ext cx="792163" cy="935038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759" name="AutoShape 79"/>
          <p:cNvSpPr>
            <a:spLocks noChangeArrowheads="1"/>
          </p:cNvSpPr>
          <p:nvPr/>
        </p:nvSpPr>
        <p:spPr bwMode="auto">
          <a:xfrm>
            <a:off x="2987675" y="5734050"/>
            <a:ext cx="792163" cy="935038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760" name="AutoShape 80"/>
          <p:cNvSpPr>
            <a:spLocks noChangeArrowheads="1"/>
          </p:cNvSpPr>
          <p:nvPr/>
        </p:nvSpPr>
        <p:spPr bwMode="auto">
          <a:xfrm>
            <a:off x="3924300" y="5734050"/>
            <a:ext cx="792163" cy="935038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761" name="AutoShape 81"/>
          <p:cNvSpPr>
            <a:spLocks noChangeArrowheads="1"/>
          </p:cNvSpPr>
          <p:nvPr/>
        </p:nvSpPr>
        <p:spPr bwMode="auto">
          <a:xfrm>
            <a:off x="4859338" y="5734050"/>
            <a:ext cx="792162" cy="935038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762" name="AutoShape 82"/>
          <p:cNvSpPr>
            <a:spLocks noChangeArrowheads="1"/>
          </p:cNvSpPr>
          <p:nvPr/>
        </p:nvSpPr>
        <p:spPr bwMode="auto">
          <a:xfrm>
            <a:off x="5724525" y="5734050"/>
            <a:ext cx="792163" cy="935038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763" name="Oval 83"/>
          <p:cNvSpPr>
            <a:spLocks noChangeArrowheads="1"/>
          </p:cNvSpPr>
          <p:nvPr/>
        </p:nvSpPr>
        <p:spPr bwMode="auto">
          <a:xfrm>
            <a:off x="468313" y="6092825"/>
            <a:ext cx="503237" cy="5762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tt-RU" sz="3200" b="1" dirty="0">
                <a:solidFill>
                  <a:srgbClr val="C00000"/>
                </a:solidFill>
              </a:rPr>
              <a:t>с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71764" name="Oval 84"/>
          <p:cNvSpPr>
            <a:spLocks noChangeArrowheads="1"/>
          </p:cNvSpPr>
          <p:nvPr/>
        </p:nvSpPr>
        <p:spPr bwMode="auto">
          <a:xfrm>
            <a:off x="1331913" y="6092825"/>
            <a:ext cx="503237" cy="5762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tt-RU" sz="3200" b="1" dirty="0">
                <a:solidFill>
                  <a:srgbClr val="C00000"/>
                </a:solidFill>
              </a:rPr>
              <a:t>ы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71765" name="Oval 85"/>
          <p:cNvSpPr>
            <a:spLocks noChangeArrowheads="1"/>
          </p:cNvSpPr>
          <p:nvPr/>
        </p:nvSpPr>
        <p:spPr bwMode="auto">
          <a:xfrm>
            <a:off x="2214546" y="6072206"/>
            <a:ext cx="503237" cy="5762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tt-RU" sz="3200" b="1" dirty="0">
                <a:solidFill>
                  <a:srgbClr val="C00000"/>
                </a:solidFill>
              </a:rPr>
              <a:t>е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71766" name="Oval 86"/>
          <p:cNvSpPr>
            <a:spLocks noChangeArrowheads="1"/>
          </p:cNvSpPr>
          <p:nvPr/>
        </p:nvSpPr>
        <p:spPr bwMode="auto">
          <a:xfrm>
            <a:off x="3132138" y="6092825"/>
            <a:ext cx="503237" cy="5762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tt-RU" sz="3200" b="1" dirty="0">
                <a:solidFill>
                  <a:srgbClr val="C00000"/>
                </a:solidFill>
              </a:rPr>
              <a:t>р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71767" name="Oval 87"/>
          <p:cNvSpPr>
            <a:spLocks noChangeArrowheads="1"/>
          </p:cNvSpPr>
          <p:nvPr/>
        </p:nvSpPr>
        <p:spPr bwMode="auto">
          <a:xfrm>
            <a:off x="4067175" y="6092825"/>
            <a:ext cx="503238" cy="5762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tt-RU" sz="3200" b="1" dirty="0">
                <a:solidFill>
                  <a:srgbClr val="C00000"/>
                </a:solidFill>
              </a:rPr>
              <a:t>ч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71768" name="Oval 88"/>
          <p:cNvSpPr>
            <a:spLocks noChangeArrowheads="1"/>
          </p:cNvSpPr>
          <p:nvPr/>
        </p:nvSpPr>
        <p:spPr bwMode="auto">
          <a:xfrm>
            <a:off x="5003800" y="6092825"/>
            <a:ext cx="503238" cy="5762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tt-RU" sz="3200" b="1" dirty="0">
                <a:solidFill>
                  <a:srgbClr val="C00000"/>
                </a:solidFill>
              </a:rPr>
              <a:t>ы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71769" name="Oval 89"/>
          <p:cNvSpPr>
            <a:spLocks noChangeArrowheads="1"/>
          </p:cNvSpPr>
          <p:nvPr/>
        </p:nvSpPr>
        <p:spPr bwMode="auto">
          <a:xfrm>
            <a:off x="5867400" y="6092825"/>
            <a:ext cx="503238" cy="5762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tt-RU" sz="3200" b="1" dirty="0">
                <a:solidFill>
                  <a:srgbClr val="C00000"/>
                </a:solidFill>
              </a:rPr>
              <a:t>к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71770" name="Oval 90"/>
          <p:cNvSpPr>
            <a:spLocks noChangeArrowheads="1"/>
          </p:cNvSpPr>
          <p:nvPr/>
        </p:nvSpPr>
        <p:spPr bwMode="auto">
          <a:xfrm>
            <a:off x="395288" y="4437063"/>
            <a:ext cx="647700" cy="7191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771" name="Rectangle 91"/>
          <p:cNvSpPr>
            <a:spLocks noChangeArrowheads="1"/>
          </p:cNvSpPr>
          <p:nvPr/>
        </p:nvSpPr>
        <p:spPr bwMode="auto">
          <a:xfrm>
            <a:off x="468313" y="4508500"/>
            <a:ext cx="504825" cy="5762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tt-RU" sz="3200" b="1" dirty="0">
                <a:solidFill>
                  <a:srgbClr val="0000FF"/>
                </a:solidFill>
              </a:rPr>
              <a:t>т</a:t>
            </a:r>
            <a:endParaRPr lang="ru-RU" sz="3200" b="1" dirty="0">
              <a:solidFill>
                <a:srgbClr val="0000FF"/>
              </a:solidFill>
            </a:endParaRPr>
          </a:p>
        </p:txBody>
      </p:sp>
      <p:sp>
        <p:nvSpPr>
          <p:cNvPr id="71772" name="Oval 92"/>
          <p:cNvSpPr>
            <a:spLocks noChangeArrowheads="1"/>
          </p:cNvSpPr>
          <p:nvPr/>
        </p:nvSpPr>
        <p:spPr bwMode="auto">
          <a:xfrm>
            <a:off x="1042988" y="4437063"/>
            <a:ext cx="649287" cy="7207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773" name="Rectangle 93"/>
          <p:cNvSpPr>
            <a:spLocks noChangeArrowheads="1"/>
          </p:cNvSpPr>
          <p:nvPr/>
        </p:nvSpPr>
        <p:spPr bwMode="auto">
          <a:xfrm>
            <a:off x="1116013" y="4508500"/>
            <a:ext cx="504825" cy="5762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tt-RU" sz="3200" b="1" dirty="0">
                <a:solidFill>
                  <a:srgbClr val="0000FF"/>
                </a:solidFill>
              </a:rPr>
              <a:t>о</a:t>
            </a:r>
            <a:endParaRPr lang="ru-RU" sz="3200" b="1" dirty="0">
              <a:solidFill>
                <a:srgbClr val="0000FF"/>
              </a:solidFill>
            </a:endParaRPr>
          </a:p>
        </p:txBody>
      </p:sp>
      <p:sp>
        <p:nvSpPr>
          <p:cNvPr id="71774" name="Oval 94"/>
          <p:cNvSpPr>
            <a:spLocks noChangeArrowheads="1"/>
          </p:cNvSpPr>
          <p:nvPr/>
        </p:nvSpPr>
        <p:spPr bwMode="auto">
          <a:xfrm>
            <a:off x="1763713" y="4437063"/>
            <a:ext cx="647700" cy="7207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775" name="Oval 95"/>
          <p:cNvSpPr>
            <a:spLocks noChangeArrowheads="1"/>
          </p:cNvSpPr>
          <p:nvPr/>
        </p:nvSpPr>
        <p:spPr bwMode="auto">
          <a:xfrm>
            <a:off x="2339975" y="4437063"/>
            <a:ext cx="647700" cy="7207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776" name="Oval 96"/>
          <p:cNvSpPr>
            <a:spLocks noChangeArrowheads="1"/>
          </p:cNvSpPr>
          <p:nvPr/>
        </p:nvSpPr>
        <p:spPr bwMode="auto">
          <a:xfrm>
            <a:off x="2987675" y="4437063"/>
            <a:ext cx="647700" cy="7207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777" name="Rectangle 97"/>
          <p:cNvSpPr>
            <a:spLocks noChangeArrowheads="1"/>
          </p:cNvSpPr>
          <p:nvPr/>
        </p:nvSpPr>
        <p:spPr bwMode="auto">
          <a:xfrm>
            <a:off x="1835150" y="4508500"/>
            <a:ext cx="503238" cy="5762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tt-RU" sz="3200" b="1" dirty="0">
                <a:solidFill>
                  <a:srgbClr val="0000FF"/>
                </a:solidFill>
              </a:rPr>
              <a:t>р</a:t>
            </a:r>
            <a:endParaRPr lang="ru-RU" sz="3200" b="1" dirty="0">
              <a:solidFill>
                <a:srgbClr val="0000FF"/>
              </a:solidFill>
            </a:endParaRPr>
          </a:p>
        </p:txBody>
      </p:sp>
      <p:sp>
        <p:nvSpPr>
          <p:cNvPr id="71778" name="Rectangle 98"/>
          <p:cNvSpPr>
            <a:spLocks noChangeArrowheads="1"/>
          </p:cNvSpPr>
          <p:nvPr/>
        </p:nvSpPr>
        <p:spPr bwMode="auto">
          <a:xfrm>
            <a:off x="2411413" y="4508500"/>
            <a:ext cx="504825" cy="5762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tt-RU" sz="3200" b="1" dirty="0">
                <a:solidFill>
                  <a:srgbClr val="0000FF"/>
                </a:solidFill>
              </a:rPr>
              <a:t>н</a:t>
            </a:r>
            <a:endParaRPr lang="ru-RU" sz="3200" b="1" dirty="0">
              <a:solidFill>
                <a:srgbClr val="0000FF"/>
              </a:solidFill>
            </a:endParaRPr>
          </a:p>
        </p:txBody>
      </p:sp>
      <p:sp>
        <p:nvSpPr>
          <p:cNvPr id="71779" name="Rectangle 99"/>
          <p:cNvSpPr>
            <a:spLocks noChangeArrowheads="1"/>
          </p:cNvSpPr>
          <p:nvPr/>
        </p:nvSpPr>
        <p:spPr bwMode="auto">
          <a:xfrm>
            <a:off x="3059113" y="4508500"/>
            <a:ext cx="504825" cy="5762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tt-RU" sz="3200" b="1" dirty="0">
                <a:solidFill>
                  <a:srgbClr val="0000FF"/>
                </a:solidFill>
              </a:rPr>
              <a:t>а</a:t>
            </a:r>
            <a:endParaRPr lang="ru-RU" sz="3200" b="1" dirty="0">
              <a:solidFill>
                <a:srgbClr val="0000FF"/>
              </a:solidFill>
            </a:endParaRPr>
          </a:p>
        </p:txBody>
      </p:sp>
      <p:sp>
        <p:nvSpPr>
          <p:cNvPr id="71780" name="Rectangle 100"/>
          <p:cNvSpPr>
            <a:spLocks noChangeArrowheads="1"/>
          </p:cNvSpPr>
          <p:nvPr/>
        </p:nvSpPr>
        <p:spPr bwMode="auto">
          <a:xfrm>
            <a:off x="468313" y="3789363"/>
            <a:ext cx="504825" cy="576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tt-RU" sz="3200" b="1" dirty="0">
                <a:solidFill>
                  <a:srgbClr val="CC3300"/>
                </a:solidFill>
              </a:rPr>
              <a:t>к</a:t>
            </a:r>
            <a:endParaRPr lang="ru-RU" sz="3200" b="1" dirty="0">
              <a:solidFill>
                <a:srgbClr val="CC3300"/>
              </a:solidFill>
            </a:endParaRPr>
          </a:p>
        </p:txBody>
      </p:sp>
      <p:sp>
        <p:nvSpPr>
          <p:cNvPr id="71781" name="Rectangle 101"/>
          <p:cNvSpPr>
            <a:spLocks noChangeArrowheads="1"/>
          </p:cNvSpPr>
          <p:nvPr/>
        </p:nvSpPr>
        <p:spPr bwMode="auto">
          <a:xfrm>
            <a:off x="1042988" y="3789363"/>
            <a:ext cx="504825" cy="576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tt-RU" sz="3200" b="1" dirty="0">
                <a:solidFill>
                  <a:srgbClr val="CC3300"/>
                </a:solidFill>
              </a:rPr>
              <a:t>ү</a:t>
            </a:r>
            <a:endParaRPr lang="ru-RU" sz="3200" b="1" dirty="0">
              <a:solidFill>
                <a:srgbClr val="CC3300"/>
              </a:solidFill>
            </a:endParaRPr>
          </a:p>
        </p:txBody>
      </p:sp>
      <p:sp>
        <p:nvSpPr>
          <p:cNvPr id="71782" name="Rectangle 102"/>
          <p:cNvSpPr>
            <a:spLocks noChangeArrowheads="1"/>
          </p:cNvSpPr>
          <p:nvPr/>
        </p:nvSpPr>
        <p:spPr bwMode="auto">
          <a:xfrm>
            <a:off x="1619250" y="3789363"/>
            <a:ext cx="504825" cy="576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tt-RU" sz="3200" b="1" dirty="0">
                <a:solidFill>
                  <a:srgbClr val="CC3300"/>
                </a:solidFill>
              </a:rPr>
              <a:t>к</a:t>
            </a:r>
            <a:endParaRPr lang="ru-RU" sz="3200" b="1" dirty="0">
              <a:solidFill>
                <a:srgbClr val="CC3300"/>
              </a:solidFill>
            </a:endParaRPr>
          </a:p>
        </p:txBody>
      </p:sp>
      <p:sp>
        <p:nvSpPr>
          <p:cNvPr id="71783" name="Rectangle 103"/>
          <p:cNvSpPr>
            <a:spLocks noChangeArrowheads="1"/>
          </p:cNvSpPr>
          <p:nvPr/>
        </p:nvSpPr>
        <p:spPr bwMode="auto">
          <a:xfrm>
            <a:off x="2268538" y="3789363"/>
            <a:ext cx="503237" cy="576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eaLnBrk="1" hangingPunct="1"/>
            <a:r>
              <a:rPr lang="tt-RU" sz="3200" b="1" dirty="0">
                <a:solidFill>
                  <a:srgbClr val="CC3300"/>
                </a:solidFill>
              </a:rPr>
              <a:t>е</a:t>
            </a:r>
            <a:endParaRPr lang="ru-RU" sz="3200" b="1" dirty="0">
              <a:solidFill>
                <a:srgbClr val="CC3300"/>
              </a:solidFill>
            </a:endParaRPr>
          </a:p>
        </p:txBody>
      </p:sp>
      <p:pic>
        <p:nvPicPr>
          <p:cNvPr id="71784" name="про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178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16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1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1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1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6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16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16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16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6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500"/>
                                        <p:tgtEl>
                                          <p:spTgt spid="71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6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17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17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1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2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16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16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16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16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1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16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16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1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71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500"/>
                                        <p:tgtEl>
                                          <p:spTgt spid="71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1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1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500"/>
                                        <p:tgtEl>
                                          <p:spTgt spid="71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1" dur="500"/>
                                        <p:tgtEl>
                                          <p:spTgt spid="71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17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1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1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7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0" dur="80"/>
                                        <p:tgtEl>
                                          <p:spTgt spid="717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1" dur="80"/>
                                        <p:tgtEl>
                                          <p:spTgt spid="717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80"/>
                                        <p:tgtEl>
                                          <p:spTgt spid="717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5580"/>
                            </p:stCondLst>
                            <p:childTnLst>
                              <p:par>
                                <p:cTn id="84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6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17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1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1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6080"/>
                            </p:stCondLst>
                            <p:childTnLst>
                              <p:par>
                                <p:cTn id="9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717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717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71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1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6580"/>
                            </p:stCondLst>
                            <p:childTnLst>
                              <p:par>
                                <p:cTn id="99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1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9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7080"/>
                            </p:stCondLst>
                            <p:childTnLst>
                              <p:par>
                                <p:cTn id="11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716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716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716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71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7580"/>
                            </p:stCondLst>
                            <p:childTnLst>
                              <p:par>
                                <p:cTn id="120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717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717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8080"/>
                            </p:stCondLst>
                            <p:childTnLst>
                              <p:par>
                                <p:cTn id="12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716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716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716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716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716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71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 nodeType="afterGroup">
                            <p:stCondLst>
                              <p:cond delay="8580"/>
                            </p:stCondLst>
                            <p:childTnLst>
                              <p:par>
                                <p:cTn id="13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9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71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71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71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0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7170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1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717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7170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3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717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7170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5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717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7170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7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7170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9080"/>
                            </p:stCondLst>
                            <p:childTnLst>
                              <p:par>
                                <p:cTn id="159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1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17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1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1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8" dur="500"/>
                                        <p:tgtEl>
                                          <p:spTgt spid="71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 nodeType="afterGroup">
                            <p:stCondLst>
                              <p:cond delay="9580"/>
                            </p:stCondLst>
                            <p:childTnLst>
                              <p:par>
                                <p:cTn id="17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71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71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71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 nodeType="afterGroup">
                            <p:stCondLst>
                              <p:cond delay="10080"/>
                            </p:stCondLst>
                            <p:childTnLst>
                              <p:par>
                                <p:cTn id="17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9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71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 nodeType="afterGroup">
                            <p:stCondLst>
                              <p:cond delay="10580"/>
                            </p:stCondLst>
                            <p:childTnLst>
                              <p:par>
                                <p:cTn id="186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8" dur="1" fill="hold"/>
                                        <p:tgtEl>
                                          <p:spTgt spid="7170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716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71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450" decel="100000" fill="hold"/>
                                        <p:tgtEl>
                                          <p:spTgt spid="71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71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 nodeType="afterGroup">
                            <p:stCondLst>
                              <p:cond delay="11080"/>
                            </p:stCondLst>
                            <p:childTnLst>
                              <p:par>
                                <p:cTn id="19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8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71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71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71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4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717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5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717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6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717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7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717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8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717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9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717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0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717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1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717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4" dur="500"/>
                                        <p:tgtEl>
                                          <p:spTgt spid="71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 nodeType="afterGroup">
                            <p:stCondLst>
                              <p:cond delay="11580"/>
                            </p:stCondLst>
                            <p:childTnLst>
                              <p:par>
                                <p:cTn id="216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16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1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1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716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716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450" decel="100000" fill="hold"/>
                                        <p:tgtEl>
                                          <p:spTgt spid="71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71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 nodeType="afterGroup">
                            <p:stCondLst>
                              <p:cond delay="12580"/>
                            </p:stCondLst>
                            <p:childTnLst>
                              <p:par>
                                <p:cTn id="23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71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71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4" dur="500"/>
                                        <p:tgtEl>
                                          <p:spTgt spid="71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716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716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 nodeType="clickPar">
                      <p:stCondLst>
                        <p:cond delay="indefinite"/>
                      </p:stCondLst>
                      <p:childTnLst>
                        <p:par>
                          <p:cTn id="2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8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7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8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4" fill="hold" nodeType="clickPar">
                      <p:stCondLst>
                        <p:cond delay="indefinite"/>
                      </p:stCondLst>
                      <p:childTnLst>
                        <p:par>
                          <p:cTn id="2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 nodeType="clickPar">
                      <p:stCondLst>
                        <p:cond delay="indefinite"/>
                      </p:stCondLst>
                      <p:childTnLst>
                        <p:par>
                          <p:cTn id="3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4" fill="hold" nodeType="clickPar">
                      <p:stCondLst>
                        <p:cond delay="indefinite"/>
                      </p:stCondLst>
                      <p:childTnLst>
                        <p:par>
                          <p:cTn id="3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4" fill="hold" nodeType="clickPar">
                      <p:stCondLst>
                        <p:cond delay="indefinite"/>
                      </p:stCondLst>
                      <p:childTnLst>
                        <p:par>
                          <p:cTn id="3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 nodeType="clickPar">
                      <p:stCondLst>
                        <p:cond delay="indefinite"/>
                      </p:stCondLst>
                      <p:childTnLst>
                        <p:par>
                          <p:cTn id="3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4" fill="hold" nodeType="clickPar">
                      <p:stCondLst>
                        <p:cond delay="indefinite"/>
                      </p:stCondLst>
                      <p:childTnLst>
                        <p:par>
                          <p:cTn id="3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4" fill="hold" nodeType="clickPar">
                      <p:stCondLst>
                        <p:cond delay="indefinite"/>
                      </p:stCondLst>
                      <p:childTnLst>
                        <p:par>
                          <p:cTn id="3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4" fill="hold" nodeType="clickPar">
                      <p:stCondLst>
                        <p:cond delay="indefinite"/>
                      </p:stCondLst>
                      <p:childTnLst>
                        <p:par>
                          <p:cTn id="3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8" dur="1000" fill="hold"/>
                                        <p:tgtEl>
                                          <p:spTgt spid="71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9" dur="1000" fill="hold"/>
                                        <p:tgtEl>
                                          <p:spTgt spid="71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0" dur="1000"/>
                                        <p:tgtEl>
                                          <p:spTgt spid="71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3" dur="1000" fill="hold"/>
                                        <p:tgtEl>
                                          <p:spTgt spid="71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1000" fill="hold"/>
                                        <p:tgtEl>
                                          <p:spTgt spid="71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5" dur="1000"/>
                                        <p:tgtEl>
                                          <p:spTgt spid="71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0" fill="hold" nodeType="clickPar">
                      <p:stCondLst>
                        <p:cond delay="indefinite"/>
                      </p:stCondLst>
                      <p:childTnLst>
                        <p:par>
                          <p:cTn id="3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4" dur="1000" fill="hold"/>
                                        <p:tgtEl>
                                          <p:spTgt spid="71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1000" fill="hold"/>
                                        <p:tgtEl>
                                          <p:spTgt spid="71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6" dur="1000"/>
                                        <p:tgtEl>
                                          <p:spTgt spid="71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9" dur="1000" fill="hold"/>
                                        <p:tgtEl>
                                          <p:spTgt spid="71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1000" fill="hold"/>
                                        <p:tgtEl>
                                          <p:spTgt spid="71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1" dur="1000"/>
                                        <p:tgtEl>
                                          <p:spTgt spid="71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6" fill="hold" nodeType="clickPar">
                      <p:stCondLst>
                        <p:cond delay="indefinite"/>
                      </p:stCondLst>
                      <p:childTnLst>
                        <p:par>
                          <p:cTn id="3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0" dur="1000" fill="hold"/>
                                        <p:tgtEl>
                                          <p:spTgt spid="717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1" dur="1000" fill="hold"/>
                                        <p:tgtEl>
                                          <p:spTgt spid="717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2" dur="1000"/>
                                        <p:tgtEl>
                                          <p:spTgt spid="71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5" dur="1000" fill="hold"/>
                                        <p:tgtEl>
                                          <p:spTgt spid="71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6" dur="1000" fill="hold"/>
                                        <p:tgtEl>
                                          <p:spTgt spid="71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7" dur="1000"/>
                                        <p:tgtEl>
                                          <p:spTgt spid="71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2" fill="hold" nodeType="clickPar">
                      <p:stCondLst>
                        <p:cond delay="indefinite"/>
                      </p:stCondLst>
                      <p:childTnLst>
                        <p:par>
                          <p:cTn id="4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6" dur="1000" fill="hold"/>
                                        <p:tgtEl>
                                          <p:spTgt spid="71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7" dur="1000" fill="hold"/>
                                        <p:tgtEl>
                                          <p:spTgt spid="71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8" dur="1000"/>
                                        <p:tgtEl>
                                          <p:spTgt spid="71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1" dur="1000" fill="hold"/>
                                        <p:tgtEl>
                                          <p:spTgt spid="71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1000" fill="hold"/>
                                        <p:tgtEl>
                                          <p:spTgt spid="71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3" dur="1000"/>
                                        <p:tgtEl>
                                          <p:spTgt spid="71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8" fill="hold" nodeType="clickPar">
                      <p:stCondLst>
                        <p:cond delay="indefinite"/>
                      </p:stCondLst>
                      <p:childTnLst>
                        <p:par>
                          <p:cTn id="4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2" dur="1000" fill="hold"/>
                                        <p:tgtEl>
                                          <p:spTgt spid="717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1000" fill="hold"/>
                                        <p:tgtEl>
                                          <p:spTgt spid="717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4" dur="1000"/>
                                        <p:tgtEl>
                                          <p:spTgt spid="71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7" dur="1000" fill="hold"/>
                                        <p:tgtEl>
                                          <p:spTgt spid="717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8" dur="1000" fill="hold"/>
                                        <p:tgtEl>
                                          <p:spTgt spid="717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9" dur="1000"/>
                                        <p:tgtEl>
                                          <p:spTgt spid="71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4" fill="hold" nodeType="clickPar">
                      <p:stCondLst>
                        <p:cond delay="indefinite"/>
                      </p:stCondLst>
                      <p:childTnLst>
                        <p:par>
                          <p:cTn id="4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8" dur="1000"/>
                                        <p:tgtEl>
                                          <p:spTgt spid="717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9" dur="1000" fill="hold"/>
                                        <p:tgtEl>
                                          <p:spTgt spid="71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0" dur="1000" fill="hold"/>
                                        <p:tgtEl>
                                          <p:spTgt spid="71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5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6" dur="1000"/>
                                        <p:tgtEl>
                                          <p:spTgt spid="717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7" dur="1000" fill="hold"/>
                                        <p:tgtEl>
                                          <p:spTgt spid="71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1000" fill="hold"/>
                                        <p:tgtEl>
                                          <p:spTgt spid="71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6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4" dur="1000"/>
                                        <p:tgtEl>
                                          <p:spTgt spid="717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5" dur="1000" fill="hold"/>
                                        <p:tgtEl>
                                          <p:spTgt spid="717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6" dur="1000" fill="hold"/>
                                        <p:tgtEl>
                                          <p:spTgt spid="71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7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2" dur="1000"/>
                                        <p:tgtEl>
                                          <p:spTgt spid="717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3" dur="1000" fill="hold"/>
                                        <p:tgtEl>
                                          <p:spTgt spid="717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4" dur="1000" fill="hold"/>
                                        <p:tgtEl>
                                          <p:spTgt spid="71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7" presetID="1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47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784"/>
                </p:tgtEl>
              </p:cMediaNode>
            </p:audio>
          </p:childTnLst>
        </p:cTn>
      </p:par>
    </p:tnLst>
    <p:bldLst>
      <p:bldP spid="71682" grpId="0"/>
      <p:bldP spid="71686" grpId="0" animBg="1"/>
      <p:bldP spid="71686" grpId="1" animBg="1"/>
      <p:bldP spid="71687" grpId="0" animBg="1"/>
      <p:bldP spid="71687" grpId="1" animBg="1"/>
      <p:bldP spid="71688" grpId="0" animBg="1"/>
      <p:bldP spid="71688" grpId="1" animBg="1"/>
      <p:bldP spid="71689" grpId="0" animBg="1"/>
      <p:bldP spid="71689" grpId="1" animBg="1"/>
      <p:bldP spid="71690" grpId="0" animBg="1"/>
      <p:bldP spid="71690" grpId="1" animBg="1"/>
      <p:bldP spid="71691" grpId="0" animBg="1"/>
      <p:bldP spid="71691" grpId="1" animBg="1"/>
      <p:bldP spid="71692" grpId="0" animBg="1"/>
      <p:bldP spid="71692" grpId="1" animBg="1"/>
      <p:bldP spid="71693" grpId="0" animBg="1"/>
      <p:bldP spid="71693" grpId="1" animBg="1"/>
      <p:bldP spid="71694" grpId="0" animBg="1"/>
      <p:bldP spid="71694" grpId="1" animBg="1"/>
      <p:bldP spid="71695" grpId="0" animBg="1"/>
      <p:bldP spid="71695" grpId="1" animBg="1"/>
      <p:bldP spid="71696" grpId="0" animBg="1"/>
      <p:bldP spid="71696" grpId="1" animBg="1"/>
      <p:bldP spid="71697" grpId="0" animBg="1"/>
      <p:bldP spid="71697" grpId="1" animBg="1"/>
      <p:bldP spid="71698" grpId="0" animBg="1"/>
      <p:bldP spid="71698" grpId="1" animBg="1"/>
      <p:bldP spid="71699" grpId="0" animBg="1"/>
      <p:bldP spid="71699" grpId="1" animBg="1"/>
      <p:bldP spid="71700" grpId="0" animBg="1"/>
      <p:bldP spid="71700" grpId="1" animBg="1"/>
      <p:bldP spid="71701" grpId="0" animBg="1"/>
      <p:bldP spid="71701" grpId="1" animBg="1"/>
      <p:bldP spid="71702" grpId="0" animBg="1"/>
      <p:bldP spid="71702" grpId="1" animBg="1"/>
      <p:bldP spid="71703" grpId="0" animBg="1"/>
      <p:bldP spid="71703" grpId="1" animBg="1"/>
      <p:bldP spid="71704" grpId="0" animBg="1"/>
      <p:bldP spid="71704" grpId="1" animBg="1"/>
      <p:bldP spid="71705" grpId="0" animBg="1"/>
      <p:bldP spid="71705" grpId="1" animBg="1"/>
      <p:bldP spid="71707" grpId="0" animBg="1"/>
      <p:bldP spid="71707" grpId="1" animBg="1"/>
      <p:bldP spid="71709" grpId="0" animBg="1"/>
      <p:bldP spid="71709" grpId="1" animBg="1"/>
      <p:bldP spid="71711" grpId="0" animBg="1"/>
      <p:bldP spid="71711" grpId="1" animBg="1"/>
      <p:bldP spid="71712" grpId="0" animBg="1"/>
      <p:bldP spid="71712" grpId="1" animBg="1"/>
      <p:bldP spid="71713" grpId="0" animBg="1"/>
      <p:bldP spid="71713" grpId="1" animBg="1"/>
      <p:bldP spid="71714" grpId="0" animBg="1"/>
      <p:bldP spid="71714" grpId="1" animBg="1"/>
      <p:bldP spid="71715" grpId="0" animBg="1"/>
      <p:bldP spid="71715" grpId="1" animBg="1"/>
      <p:bldP spid="71717" grpId="0" animBg="1"/>
      <p:bldP spid="71717" grpId="1" animBg="1"/>
      <p:bldP spid="71718" grpId="0" animBg="1"/>
      <p:bldP spid="71718" grpId="1" animBg="1"/>
      <p:bldP spid="71719" grpId="0" animBg="1"/>
      <p:bldP spid="71719" grpId="1" animBg="1"/>
      <p:bldP spid="71721" grpId="0" animBg="1"/>
      <p:bldP spid="71721" grpId="1" animBg="1"/>
      <p:bldP spid="71722" grpId="0" animBg="1"/>
      <p:bldP spid="71722" grpId="1" animBg="1"/>
      <p:bldP spid="71743" grpId="0" animBg="1"/>
      <p:bldP spid="71743" grpId="1" animBg="1"/>
      <p:bldP spid="71744" grpId="0" animBg="1"/>
      <p:bldP spid="71744" grpId="1" animBg="1"/>
      <p:bldP spid="71748" grpId="0" build="allAtOnce"/>
      <p:bldP spid="71749" grpId="0" animBg="1"/>
      <p:bldP spid="71750" grpId="0" animBg="1"/>
      <p:bldP spid="71752" grpId="0" animBg="1"/>
      <p:bldP spid="71753" grpId="0" animBg="1"/>
      <p:bldP spid="71754" grpId="0" animBg="1"/>
      <p:bldP spid="71755" grpId="0" animBg="1"/>
      <p:bldP spid="71756" grpId="0" animBg="1"/>
      <p:bldP spid="71757" grpId="0" animBg="1"/>
      <p:bldP spid="71758" grpId="0" animBg="1"/>
      <p:bldP spid="71759" grpId="0" animBg="1"/>
      <p:bldP spid="71760" grpId="0" animBg="1"/>
      <p:bldP spid="71761" grpId="0" animBg="1"/>
      <p:bldP spid="71762" grpId="0" animBg="1"/>
      <p:bldP spid="71763" grpId="0" animBg="1"/>
      <p:bldP spid="71764" grpId="0" animBg="1"/>
      <p:bldP spid="71765" grpId="0" animBg="1"/>
      <p:bldP spid="71766" grpId="0" animBg="1"/>
      <p:bldP spid="71767" grpId="0" animBg="1"/>
      <p:bldP spid="71768" grpId="0" animBg="1"/>
      <p:bldP spid="71769" grpId="0" animBg="1"/>
      <p:bldP spid="71770" grpId="0" animBg="1"/>
      <p:bldP spid="71771" grpId="0" animBg="1"/>
      <p:bldP spid="71772" grpId="0" animBg="1"/>
      <p:bldP spid="71773" grpId="0" animBg="1"/>
      <p:bldP spid="71774" grpId="0" animBg="1"/>
      <p:bldP spid="71775" grpId="0" animBg="1"/>
      <p:bldP spid="71776" grpId="0" animBg="1"/>
      <p:bldP spid="71777" grpId="0" animBg="1"/>
      <p:bldP spid="71778" grpId="0" animBg="1"/>
      <p:bldP spid="71779" grpId="0" animBg="1"/>
      <p:bldP spid="71780" grpId="0" animBg="1"/>
      <p:bldP spid="71781" grpId="0" animBg="1"/>
      <p:bldP spid="71782" grpId="0" animBg="1"/>
      <p:bldP spid="7178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t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tt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tt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Ситуатив күнегүләр:</a:t>
            </a: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t-RU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Спроси у друга:</a:t>
            </a:r>
          </a:p>
          <a:p>
            <a:pPr lvl="0"/>
            <a:r>
              <a:rPr lang="tt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какие птицы зимуют у нас;</a:t>
            </a: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какие птицы улетают в тёплые края?</a:t>
            </a:r>
          </a:p>
          <a:p>
            <a:pPr lvl="0"/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tt-RU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Скажи что :</a:t>
            </a:r>
            <a:endPara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ты любишь  птиц;</a:t>
            </a: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лесу много птиц.</a:t>
            </a: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t-RU" dirty="0" smtClean="0"/>
              <a:t/>
            </a:r>
            <a:br>
              <a:rPr lang="tt-RU" dirty="0" smtClean="0"/>
            </a:b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tt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Җимлекләр</a:t>
            </a:r>
            <a:endParaRPr lang="ru-R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http://im0-tub-ru.yandex.net/i?id=07e1ecbc2cc7202ae248de37468bf31a-135-144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1357298"/>
            <a:ext cx="2143125" cy="1428750"/>
          </a:xfrm>
          <a:prstGeom prst="rect">
            <a:avLst/>
          </a:prstGeom>
          <a:noFill/>
        </p:spPr>
      </p:pic>
      <p:pic>
        <p:nvPicPr>
          <p:cNvPr id="25604" name="Picture 4" descr="http://im3-tub-ru.yandex.net/i?id=2cbce4d859bf8121c2aace416128f628-108-144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1428736"/>
            <a:ext cx="2162175" cy="1428750"/>
          </a:xfrm>
          <a:prstGeom prst="rect">
            <a:avLst/>
          </a:prstGeom>
          <a:noFill/>
        </p:spPr>
      </p:pic>
      <p:pic>
        <p:nvPicPr>
          <p:cNvPr id="25606" name="Picture 6" descr="http://im0-tub-ru.yandex.net/i?id=511d4ab0d54bffe4c1086e31b4143694-81-144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48" y="3286124"/>
            <a:ext cx="1785950" cy="1571636"/>
          </a:xfrm>
          <a:prstGeom prst="rect">
            <a:avLst/>
          </a:prstGeom>
          <a:noFill/>
        </p:spPr>
      </p:pic>
      <p:pic>
        <p:nvPicPr>
          <p:cNvPr id="25608" name="Picture 8" descr="http://im3-tub-ru.yandex.net/i?id=5c0eae90548e0a06645f9e03eb3ab290-84-144&amp;n=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00430" y="3214686"/>
            <a:ext cx="2152650" cy="1428750"/>
          </a:xfrm>
          <a:prstGeom prst="rect">
            <a:avLst/>
          </a:prstGeom>
          <a:noFill/>
        </p:spPr>
      </p:pic>
      <p:pic>
        <p:nvPicPr>
          <p:cNvPr id="25610" name="Picture 10" descr="http://im0-tub-ru.yandex.net/i?id=c0c535332947d87f843c51b82dee8fa5-05-144&amp;n=2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86512" y="1643050"/>
            <a:ext cx="1895475" cy="1428750"/>
          </a:xfrm>
          <a:prstGeom prst="rect">
            <a:avLst/>
          </a:prstGeom>
          <a:noFill/>
        </p:spPr>
      </p:pic>
      <p:pic>
        <p:nvPicPr>
          <p:cNvPr id="25612" name="Picture 12" descr="http://im3-tub-ru.yandex.net/i?id=1998f33b27046fb59556e430dc3e2399-23-144&amp;n=2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29322" y="3214686"/>
            <a:ext cx="2019300" cy="1428750"/>
          </a:xfrm>
          <a:prstGeom prst="rect">
            <a:avLst/>
          </a:prstGeom>
          <a:noFill/>
        </p:spPr>
      </p:pic>
      <p:pic>
        <p:nvPicPr>
          <p:cNvPr id="25614" name="Picture 14" descr="http://im0-tub-ru.yandex.net/i?id=e8c7776ef802e7597e84409c612b12fa-104-144&amp;n=2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57620" y="4857760"/>
            <a:ext cx="1905000" cy="14287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t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tt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tt-RU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t-RU" dirty="0" smtClean="0"/>
              <a:t/>
            </a:r>
            <a:br>
              <a:rPr lang="tt-RU" dirty="0" smtClean="0"/>
            </a:br>
            <a:r>
              <a:rPr lang="tt-RU" sz="6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Киңәшләр бир</a:t>
            </a:r>
            <a:endParaRPr lang="ru-RU" sz="6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t-RU" dirty="0" smtClean="0">
                <a:solidFill>
                  <a:srgbClr val="FFFF00"/>
                </a:solidFill>
                <a:latin typeface="Monotype Corsiva" pitchFamily="66" charset="0"/>
                <a:cs typeface="MV Boli" pitchFamily="2" charset="0"/>
              </a:rPr>
              <a:t>Өй эше:</a:t>
            </a:r>
            <a:endParaRPr lang="ru-RU" dirty="0">
              <a:solidFill>
                <a:srgbClr val="FFFF00"/>
              </a:solidFill>
              <a:latin typeface="Monotype Corsiva" pitchFamily="66" charset="0"/>
              <a:cs typeface="MV Boli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r>
              <a:rPr lang="tt-RU" sz="3600" dirty="0" smtClean="0">
                <a:solidFill>
                  <a:schemeClr val="bg1"/>
                </a:solidFill>
                <a:latin typeface="Monotype Corsiva" pitchFamily="66" charset="0"/>
                <a:cs typeface="Microsoft Uighur" pitchFamily="2" charset="-78"/>
              </a:rPr>
              <a:t>1) Ошаган кош турында кечкенә </a:t>
            </a:r>
            <a:r>
              <a:rPr lang="tt-RU" sz="3600" u="sng" dirty="0" smtClean="0">
                <a:solidFill>
                  <a:schemeClr val="bg1"/>
                </a:solidFill>
                <a:latin typeface="Monotype Corsiva" pitchFamily="66" charset="0"/>
                <a:cs typeface="Microsoft Uighur" pitchFamily="2" charset="-78"/>
              </a:rPr>
              <a:t>хикәя яз</a:t>
            </a:r>
            <a:r>
              <a:rPr lang="tt-RU" sz="3600" dirty="0" smtClean="0">
                <a:solidFill>
                  <a:schemeClr val="bg1"/>
                </a:solidFill>
                <a:latin typeface="Monotype Corsiva" pitchFamily="66" charset="0"/>
                <a:cs typeface="Microsoft Uighur" pitchFamily="2" charset="-78"/>
              </a:rPr>
              <a:t>;</a:t>
            </a:r>
            <a:endParaRPr lang="ru-RU" sz="3600" dirty="0" smtClean="0">
              <a:solidFill>
                <a:schemeClr val="bg1"/>
              </a:solidFill>
              <a:latin typeface="Monotype Corsiva" pitchFamily="66" charset="0"/>
              <a:cs typeface="Microsoft Uighur" pitchFamily="2" charset="-78"/>
            </a:endParaRPr>
          </a:p>
          <a:p>
            <a:pPr lvl="0">
              <a:buNone/>
            </a:pPr>
            <a:r>
              <a:rPr lang="tt-RU" sz="3600" dirty="0" smtClean="0">
                <a:solidFill>
                  <a:schemeClr val="bg1"/>
                </a:solidFill>
                <a:latin typeface="Monotype Corsiva" pitchFamily="66" charset="0"/>
                <a:cs typeface="Microsoft Uighur" pitchFamily="2" charset="-78"/>
              </a:rPr>
              <a:t>2) Корреспондент булырга әзерлән. Кызыклы </a:t>
            </a:r>
            <a:r>
              <a:rPr lang="tt-RU" sz="3600" u="sng" dirty="0" smtClean="0">
                <a:solidFill>
                  <a:schemeClr val="bg1"/>
                </a:solidFill>
                <a:latin typeface="Monotype Corsiva" pitchFamily="66" charset="0"/>
                <a:cs typeface="Microsoft Uighur" pitchFamily="2" charset="-78"/>
              </a:rPr>
              <a:t>сорау уйлап кил</a:t>
            </a:r>
            <a:r>
              <a:rPr lang="tt-RU" sz="3600" dirty="0" smtClean="0">
                <a:solidFill>
                  <a:schemeClr val="bg1"/>
                </a:solidFill>
                <a:latin typeface="Monotype Corsiva" pitchFamily="66" charset="0"/>
                <a:cs typeface="Microsoft Uighur" pitchFamily="2" charset="-78"/>
              </a:rPr>
              <a:t>.</a:t>
            </a:r>
          </a:p>
          <a:p>
            <a:pPr lvl="0">
              <a:buNone/>
            </a:pPr>
            <a:endParaRPr lang="ru-RU" sz="3600" dirty="0" smtClean="0">
              <a:solidFill>
                <a:schemeClr val="bg1"/>
              </a:solidFill>
              <a:latin typeface="Monotype Corsiva" pitchFamily="66" charset="0"/>
              <a:cs typeface="Microsoft Uighur" pitchFamily="2" charset="-78"/>
            </a:endParaRPr>
          </a:p>
          <a:p>
            <a:pPr lvl="0">
              <a:buNone/>
            </a:pPr>
            <a:r>
              <a:rPr lang="tt-RU" sz="3600" dirty="0" smtClean="0">
                <a:solidFill>
                  <a:schemeClr val="bg1"/>
                </a:solidFill>
                <a:latin typeface="Monotype Corsiva" pitchFamily="66" charset="0"/>
                <a:cs typeface="Microsoft Uighur" pitchFamily="2" charset="-78"/>
              </a:rPr>
              <a:t>*** Кошларга җимлек ясап </a:t>
            </a:r>
            <a:r>
              <a:rPr lang="tt-RU" sz="3600" u="sng" dirty="0" smtClean="0">
                <a:solidFill>
                  <a:schemeClr val="bg1"/>
                </a:solidFill>
                <a:latin typeface="Monotype Corsiva" pitchFamily="66" charset="0"/>
                <a:cs typeface="Microsoft Uighur" pitchFamily="2" charset="-78"/>
              </a:rPr>
              <a:t>фотога төшер</a:t>
            </a:r>
            <a:r>
              <a:rPr lang="tt-RU" sz="3600" dirty="0" smtClean="0">
                <a:solidFill>
                  <a:schemeClr val="bg1"/>
                </a:solidFill>
                <a:latin typeface="Monotype Corsiva" pitchFamily="66" charset="0"/>
                <a:cs typeface="Microsoft Uighur" pitchFamily="2" charset="-78"/>
              </a:rPr>
              <a:t>еп кил.</a:t>
            </a:r>
            <a:endParaRPr lang="ru-RU" sz="3600" dirty="0" smtClean="0">
              <a:solidFill>
                <a:schemeClr val="bg1"/>
              </a:solidFill>
              <a:latin typeface="Monotype Corsiva" pitchFamily="66" charset="0"/>
              <a:cs typeface="Microsoft Uighur" pitchFamily="2" charset="-78"/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2571768"/>
          </a:xfrm>
        </p:spPr>
        <p:txBody>
          <a:bodyPr>
            <a:normAutofit/>
          </a:bodyPr>
          <a:lstStyle/>
          <a:p>
            <a:pPr algn="l"/>
            <a:r>
              <a:rPr lang="ru-RU" smtClean="0">
                <a:solidFill>
                  <a:srgbClr val="FF0000"/>
                </a:solidFill>
                <a:latin typeface="Monotype Corsiva" pitchFamily="66" charset="0"/>
                <a:cs typeface="MV Boli" pitchFamily="2" charset="0"/>
              </a:rPr>
              <a:t>        </a:t>
            </a:r>
            <a:r>
              <a:rPr lang="tt-RU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Үзеңә </a:t>
            </a:r>
            <a:r>
              <a:rPr lang="tt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бәя бир. (О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цени себя</a:t>
            </a:r>
            <a:r>
              <a:rPr lang="tt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  <a:cs typeface="MV Boli" pitchFamily="2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Monotype Corsiva" pitchFamily="66" charset="0"/>
                <a:cs typeface="MV Boli" pitchFamily="2" charset="0"/>
              </a:rPr>
            </a:br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  <a:cs typeface="MV Boli" pitchFamily="2" charset="0"/>
              </a:rPr>
              <a:t>       </a:t>
            </a:r>
            <a:r>
              <a:rPr lang="ru-RU" sz="9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9600" b="1" dirty="0" smtClean="0">
                <a:solidFill>
                  <a:srgbClr val="FF0000"/>
                </a:solidFill>
                <a:latin typeface="Monotype Corsiva" pitchFamily="66" charset="0"/>
                <a:cs typeface="MV Boli" pitchFamily="2" charset="0"/>
              </a:rPr>
              <a:t> </a:t>
            </a:r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  <a:cs typeface="MV Boli" pitchFamily="2" charset="0"/>
              </a:rPr>
              <a:t>                 </a:t>
            </a:r>
            <a:r>
              <a:rPr lang="ru-RU" sz="9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9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  <a:cs typeface="MV Boli" pitchFamily="2" charset="0"/>
              </a:rPr>
              <a:t>              </a:t>
            </a:r>
            <a:r>
              <a:rPr lang="ru-RU" sz="9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9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AutoShape 2"/>
          <p:cNvSpPr>
            <a:spLocks noChangeArrowheads="1"/>
          </p:cNvSpPr>
          <p:nvPr/>
        </p:nvSpPr>
        <p:spPr bwMode="auto">
          <a:xfrm>
            <a:off x="500034" y="3071810"/>
            <a:ext cx="2643174" cy="1928826"/>
          </a:xfrm>
          <a:prstGeom prst="sun">
            <a:avLst>
              <a:gd name="adj" fmla="val 25000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3500430" y="3143248"/>
            <a:ext cx="2643206" cy="1857388"/>
          </a:xfrm>
          <a:prstGeom prst="sun">
            <a:avLst>
              <a:gd name="adj" fmla="val 25000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/>
          <p:cNvSpPr>
            <a:spLocks noChangeArrowheads="1"/>
          </p:cNvSpPr>
          <p:nvPr/>
        </p:nvSpPr>
        <p:spPr bwMode="auto">
          <a:xfrm>
            <a:off x="3571868" y="3357562"/>
            <a:ext cx="2190747" cy="881061"/>
          </a:xfrm>
          <a:prstGeom prst="cloudCallout">
            <a:avLst>
              <a:gd name="adj1" fmla="val -28741"/>
              <a:gd name="adj2" fmla="val 37653"/>
            </a:avLst>
          </a:prstGeom>
          <a:solidFill>
            <a:srgbClr val="4F81BD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AutoShape 5"/>
          <p:cNvSpPr>
            <a:spLocks noChangeArrowheads="1"/>
          </p:cNvSpPr>
          <p:nvPr/>
        </p:nvSpPr>
        <p:spPr bwMode="auto">
          <a:xfrm>
            <a:off x="6286512" y="3214686"/>
            <a:ext cx="2309810" cy="1285884"/>
          </a:xfrm>
          <a:prstGeom prst="cloudCallout">
            <a:avLst>
              <a:gd name="adj1" fmla="val -43750"/>
              <a:gd name="adj2" fmla="val 70000"/>
            </a:avLst>
          </a:prstGeom>
          <a:solidFill>
            <a:srgbClr val="4F81BD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5400684" cy="116205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4614866" cy="4691063"/>
          </a:xfrm>
        </p:spPr>
        <p:txBody>
          <a:bodyPr>
            <a:normAutofit/>
          </a:bodyPr>
          <a:lstStyle/>
          <a:p>
            <a:endParaRPr lang="ru-RU" sz="3200" i="1" dirty="0" smtClean="0"/>
          </a:p>
          <a:p>
            <a:r>
              <a:rPr lang="ru-RU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Карга </a:t>
            </a:r>
            <a:r>
              <a:rPr lang="ru-RU" sz="32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әйтә</a:t>
            </a:r>
            <a:r>
              <a:rPr lang="ru-RU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«... , ….</a:t>
            </a:r>
          </a:p>
          <a:p>
            <a:r>
              <a:rPr lang="ru-RU" sz="32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Җирдә чеби</a:t>
            </a:r>
            <a:r>
              <a:rPr lang="ru-RU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… , …. .</a:t>
            </a:r>
          </a:p>
          <a:p>
            <a:r>
              <a:rPr lang="ru-RU" sz="32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Берсен</a:t>
            </a:r>
            <a:r>
              <a:rPr lang="ru-RU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генә алыр</a:t>
            </a:r>
            <a:r>
              <a:rPr lang="ru-RU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идем-</a:t>
            </a:r>
          </a:p>
          <a:p>
            <a:r>
              <a:rPr lang="ru-RU" sz="32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Саклаучысы</a:t>
            </a:r>
            <a:r>
              <a:rPr lang="ru-RU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… , …  ».</a:t>
            </a:r>
            <a:endParaRPr lang="ru-RU" sz="3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1028" name="Picture 4" descr="http://animashky.ru/flist/objiv/31/22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1571612"/>
            <a:ext cx="4252938" cy="271464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91759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ТЭЙК ОФ-ТАЧ ДАУН – </a:t>
            </a:r>
            <a:r>
              <a:rPr lang="tt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(“бас - утыр”)</a:t>
            </a:r>
            <a:endParaRPr lang="ru-RU" dirty="0">
              <a:solidFill>
                <a:srgbClr val="FFFF00"/>
              </a:solidFill>
              <a:latin typeface="Monotype Corsiva" pitchFamily="66" charset="0"/>
              <a:cs typeface="MV Boli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t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1)  Кемгә дәрес ошады, торып басыгыз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tt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Кемгә дәрес ошамады, торып басыгыз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None/>
            </a:pPr>
            <a:r>
              <a:rPr lang="tt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3) Кем кошларга ярдәм итәчәк, торып басыгыз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4) </a:t>
            </a:r>
            <a:r>
              <a:rPr lang="tt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Кем кошларны ярата, торып басыгыз.</a:t>
            </a: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5114932" cy="5554683"/>
          </a:xfrm>
        </p:spPr>
        <p:txBody>
          <a:bodyPr/>
          <a:lstStyle/>
          <a:p>
            <a:pPr algn="ctr">
              <a:buNone/>
            </a:pPr>
            <a:endParaRPr lang="tt-RU" sz="4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tt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Дәресебез тәмам. </a:t>
            </a:r>
          </a:p>
          <a:p>
            <a:pPr algn="ctr">
              <a:buNone/>
            </a:pPr>
            <a:r>
              <a:rPr lang="tt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Игътибарыгыз </a:t>
            </a:r>
            <a:endParaRPr lang="en-US" sz="4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tt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өчен рәхмәт!</a:t>
            </a:r>
            <a:endParaRPr lang="ru-RU" sz="4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Picture 2" descr="C:\Documents and Settings\Admin\Рабочий стол\моя папка\4731_html_m47dce19e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980728"/>
            <a:ext cx="4774443" cy="4392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758138" cy="1162050"/>
          </a:xfrm>
        </p:spPr>
        <p:txBody>
          <a:bodyPr>
            <a:normAutofit/>
          </a:bodyPr>
          <a:lstStyle/>
          <a:p>
            <a:pPr algn="ctr"/>
            <a:r>
              <a:rPr lang="tt-RU" sz="4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Тыңлагыз</a:t>
            </a:r>
            <a:endParaRPr lang="ru-RU" sz="4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Горное озеро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14" y="1428736"/>
            <a:ext cx="6858048" cy="4714908"/>
          </a:xfrm>
          <a:prstGeom prst="rect">
            <a:avLst/>
          </a:prstGeom>
          <a:noFill/>
        </p:spPr>
      </p:pic>
      <p:pic>
        <p:nvPicPr>
          <p:cNvPr id="6" name="3D-Zvuk-Penie-ptic(mp3tune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1500166" y="550070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468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tt-RU" b="1" dirty="0" smtClean="0">
                <a:solidFill>
                  <a:srgbClr val="CE3708"/>
                </a:solidFill>
                <a:latin typeface="Bodoni MT Black" pitchFamily="18" charset="0"/>
              </a:rPr>
              <a:t>Кошлар</a:t>
            </a:r>
            <a:r>
              <a:rPr lang="en-US" b="1" dirty="0" smtClean="0">
                <a:solidFill>
                  <a:srgbClr val="CE3708"/>
                </a:solidFill>
                <a:latin typeface="Bodoni MT Black" pitchFamily="18" charset="0"/>
              </a:rPr>
              <a:t>-</a:t>
            </a:r>
            <a:r>
              <a:rPr lang="tt-RU" b="1" dirty="0" smtClean="0">
                <a:solidFill>
                  <a:srgbClr val="CE3708"/>
                </a:solidFill>
                <a:latin typeface="Bodoni MT Black" pitchFamily="18" charset="0"/>
              </a:rPr>
              <a:t> безнең дусларыбыз.</a:t>
            </a:r>
            <a:br>
              <a:rPr lang="tt-RU" b="1" dirty="0" smtClean="0">
                <a:solidFill>
                  <a:srgbClr val="CE3708"/>
                </a:solidFill>
                <a:latin typeface="Bodoni MT Black" pitchFamily="18" charset="0"/>
              </a:rPr>
            </a:br>
            <a:r>
              <a:rPr lang="tt-RU" b="1" dirty="0" smtClean="0">
                <a:solidFill>
                  <a:srgbClr val="CE3708"/>
                </a:solidFill>
                <a:latin typeface="Bodoni MT Black" pitchFamily="18" charset="0"/>
              </a:rPr>
              <a:t>Кабатлау дәресе.</a:t>
            </a:r>
            <a:endParaRPr lang="ru-RU" b="1" dirty="0" smtClean="0">
              <a:solidFill>
                <a:srgbClr val="CE3708"/>
              </a:solidFill>
              <a:latin typeface="Bodoni MT Black" pitchFamily="18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89138"/>
            <a:ext cx="9144000" cy="2549525"/>
          </a:xfrm>
          <a:solidFill>
            <a:srgbClr val="99CCFF">
              <a:alpha val="61176"/>
            </a:srgbClr>
          </a:solidFill>
          <a:ln>
            <a:solidFill>
              <a:srgbClr val="99CCFF"/>
            </a:solidFill>
          </a:ln>
        </p:spPr>
        <p:txBody>
          <a:bodyPr/>
          <a:lstStyle/>
          <a:p>
            <a:pPr eaLnBrk="1" hangingPunct="1"/>
            <a:endParaRPr lang="ru-RU" dirty="0" smtClean="0">
              <a:solidFill>
                <a:srgbClr val="99CCFF"/>
              </a:solidFill>
            </a:endParaRPr>
          </a:p>
        </p:txBody>
      </p:sp>
      <p:pic>
        <p:nvPicPr>
          <p:cNvPr id="7172" name="Picture 4" descr="Голуби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825" y="1628775"/>
            <a:ext cx="3302000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 descr="Голуби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844675"/>
            <a:ext cx="3302000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8" descr="Водопад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076700"/>
            <a:ext cx="9144000" cy="6738938"/>
          </a:xfrm>
          <a:prstGeom prst="rect">
            <a:avLst/>
          </a:prstGeom>
          <a:solidFill>
            <a:srgbClr val="66CCFF">
              <a:alpha val="85881"/>
            </a:srgbClr>
          </a:solidFill>
          <a:ln w="9525">
            <a:solidFill>
              <a:srgbClr val="6699FF"/>
            </a:solidFill>
            <a:miter lim="800000"/>
            <a:headEnd/>
            <a:tailEnd/>
          </a:ln>
        </p:spPr>
      </p:pic>
      <p:pic>
        <p:nvPicPr>
          <p:cNvPr id="7179" name="Picture 11" descr="Голуби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213" y="3644900"/>
            <a:ext cx="3302000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5" name="про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72453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18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70" decel="100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770" decel="100000"/>
                                        <p:tgtEl>
                                          <p:spTgt spid="717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" dur="77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77 -0.02382 L 0.15799 0.0915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00" y="5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22222E-6 L 0.2599 -0.02847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00" y="-1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717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8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 -0.00301 L -0.28281 0.06273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00" y="3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717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3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85"/>
                </p:tgtEl>
              </p:cMediaNode>
            </p:audio>
          </p:childTnLst>
        </p:cTn>
      </p:par>
    </p:tnLst>
    <p:bldLst>
      <p:bldP spid="717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829576" cy="1162050"/>
          </a:xfrm>
        </p:spPr>
        <p:txBody>
          <a:bodyPr>
            <a:normAutofit/>
          </a:bodyPr>
          <a:lstStyle/>
          <a:p>
            <a:pPr algn="ctr"/>
            <a:r>
              <a:rPr lang="tt-RU" sz="6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Нинди кошлар?</a:t>
            </a:r>
            <a:endParaRPr lang="ru-RU" sz="6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http://im2-tub-ru.yandex.net/i?id=e1e432c8c9709b7237625ff6f3d84ca6-41-144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428736"/>
            <a:ext cx="1905000" cy="1428750"/>
          </a:xfrm>
          <a:prstGeom prst="rect">
            <a:avLst/>
          </a:prstGeom>
          <a:noFill/>
        </p:spPr>
      </p:pic>
      <p:pic>
        <p:nvPicPr>
          <p:cNvPr id="18436" name="Picture 4" descr="http://im3-tub-ru.yandex.net/i?id=5ace3d52f33ff7e41a5f3a751c32ecc1-19-144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4857760"/>
            <a:ext cx="1924050" cy="1428750"/>
          </a:xfrm>
          <a:prstGeom prst="rect">
            <a:avLst/>
          </a:prstGeom>
          <a:noFill/>
        </p:spPr>
      </p:pic>
      <p:pic>
        <p:nvPicPr>
          <p:cNvPr id="18438" name="Picture 6" descr="http://im2-tub-ru.yandex.net/i?id=ef7428d363853cf7339e53015c767a45-47-144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7950" y="1357298"/>
            <a:ext cx="1819275" cy="1428750"/>
          </a:xfrm>
          <a:prstGeom prst="rect">
            <a:avLst/>
          </a:prstGeom>
          <a:noFill/>
        </p:spPr>
      </p:pic>
      <p:pic>
        <p:nvPicPr>
          <p:cNvPr id="18440" name="Picture 8" descr="http://im0-tub-ru.yandex.net/i?id=df95e67b24d4e20f42578db5b3607a55-95-144&amp;n=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34" y="3000372"/>
            <a:ext cx="1928826" cy="1428750"/>
          </a:xfrm>
          <a:prstGeom prst="rect">
            <a:avLst/>
          </a:prstGeom>
          <a:noFill/>
        </p:spPr>
      </p:pic>
      <p:pic>
        <p:nvPicPr>
          <p:cNvPr id="18444" name="Picture 12" descr="http://im0-tub-ru.yandex.net/i?id=d2268b265a9b677d2d363c84695be872-50-144&amp;n=2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472" y="4643446"/>
            <a:ext cx="1952625" cy="1428750"/>
          </a:xfrm>
          <a:prstGeom prst="rect">
            <a:avLst/>
          </a:prstGeom>
          <a:noFill/>
        </p:spPr>
      </p:pic>
      <p:pic>
        <p:nvPicPr>
          <p:cNvPr id="18446" name="Picture 14" descr="http://im3-tub-ru.yandex.net/i?id=b94202dd426d2ebb3b38ded4148194a9-34-144&amp;n=2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29388" y="3143248"/>
            <a:ext cx="1504950" cy="1428750"/>
          </a:xfrm>
          <a:prstGeom prst="rect">
            <a:avLst/>
          </a:prstGeom>
          <a:noFill/>
        </p:spPr>
      </p:pic>
      <p:pic>
        <p:nvPicPr>
          <p:cNvPr id="18448" name="Picture 16" descr="http://im0-tub-ru.yandex.net/i?id=9deb2ae05b659e084117879d2ae0cc29-93-144&amp;n=2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86182" y="3143248"/>
            <a:ext cx="1476375" cy="1428750"/>
          </a:xfrm>
          <a:prstGeom prst="rect">
            <a:avLst/>
          </a:prstGeom>
          <a:noFill/>
        </p:spPr>
      </p:pic>
      <p:pic>
        <p:nvPicPr>
          <p:cNvPr id="18450" name="Picture 18" descr="http://im3-tub-ru.yandex.net/i?id=02c7de3b2b7eee28879918a05d568d67-130-144&amp;n=2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714744" y="1285860"/>
            <a:ext cx="1562100" cy="1428750"/>
          </a:xfrm>
          <a:prstGeom prst="rect">
            <a:avLst/>
          </a:prstGeom>
          <a:noFill/>
        </p:spPr>
      </p:pic>
      <p:pic>
        <p:nvPicPr>
          <p:cNvPr id="18460" name="Picture 28" descr="http://im0-tub-ru.yandex.net/i?id=b47edd7c88ea34931d2c1b3e00c2291f-20-144&amp;n=2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857884" y="4857760"/>
            <a:ext cx="2133600" cy="14287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tt-RU" b="1" dirty="0" smtClean="0">
                <a:solidFill>
                  <a:srgbClr val="DDDD1D"/>
                </a:solidFill>
                <a:latin typeface="Times New Roman" pitchFamily="18" charset="0"/>
              </a:rPr>
              <a:t>Кош исемнәрен таблицага яз.</a:t>
            </a:r>
            <a:endParaRPr lang="ru-RU" b="1" dirty="0" smtClean="0">
              <a:solidFill>
                <a:srgbClr val="DDDD1D"/>
              </a:solidFill>
              <a:latin typeface="Times New Roman" pitchFamily="18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tt-RU" sz="1000" dirty="0" smtClean="0"/>
          </a:p>
          <a:p>
            <a:pPr eaLnBrk="1" hangingPunct="1">
              <a:lnSpc>
                <a:spcPct val="80000"/>
              </a:lnSpc>
              <a:defRPr/>
            </a:pPr>
            <a:endParaRPr lang="tt-RU" sz="1000" dirty="0" smtClean="0"/>
          </a:p>
          <a:p>
            <a:pPr eaLnBrk="1" hangingPunct="1">
              <a:lnSpc>
                <a:spcPct val="80000"/>
              </a:lnSpc>
              <a:defRPr/>
            </a:pPr>
            <a:endParaRPr lang="tt-RU" sz="1000" dirty="0" smtClean="0"/>
          </a:p>
          <a:p>
            <a:pPr eaLnBrk="1" hangingPunct="1">
              <a:lnSpc>
                <a:spcPct val="80000"/>
              </a:lnSpc>
              <a:defRPr/>
            </a:pPr>
            <a:endParaRPr lang="tt-RU" sz="1000" dirty="0" smtClean="0"/>
          </a:p>
          <a:p>
            <a:pPr eaLnBrk="1" hangingPunct="1">
              <a:lnSpc>
                <a:spcPct val="80000"/>
              </a:lnSpc>
              <a:defRPr/>
            </a:pPr>
            <a:endParaRPr lang="tt-RU" sz="1000" dirty="0" smtClean="0"/>
          </a:p>
          <a:p>
            <a:pPr eaLnBrk="1" hangingPunct="1">
              <a:lnSpc>
                <a:spcPct val="80000"/>
              </a:lnSpc>
              <a:defRPr/>
            </a:pPr>
            <a:endParaRPr lang="tt-RU" sz="1000" dirty="0" smtClean="0"/>
          </a:p>
          <a:p>
            <a:pPr eaLnBrk="1" hangingPunct="1">
              <a:lnSpc>
                <a:spcPct val="80000"/>
              </a:lnSpc>
              <a:defRPr/>
            </a:pPr>
            <a:endParaRPr lang="tt-RU" sz="1000" dirty="0" smtClean="0"/>
          </a:p>
          <a:p>
            <a:pPr eaLnBrk="1" hangingPunct="1">
              <a:lnSpc>
                <a:spcPct val="80000"/>
              </a:lnSpc>
              <a:defRPr/>
            </a:pPr>
            <a:endParaRPr lang="tt-RU" sz="1000" dirty="0" smtClean="0"/>
          </a:p>
          <a:p>
            <a:pPr eaLnBrk="1" hangingPunct="1">
              <a:lnSpc>
                <a:spcPct val="80000"/>
              </a:lnSpc>
              <a:defRPr/>
            </a:pPr>
            <a:endParaRPr lang="tt-RU" sz="1000" dirty="0" smtClean="0"/>
          </a:p>
          <a:p>
            <a:pPr eaLnBrk="1" hangingPunct="1">
              <a:lnSpc>
                <a:spcPct val="80000"/>
              </a:lnSpc>
              <a:defRPr/>
            </a:pPr>
            <a:endParaRPr lang="tt-RU" sz="1000" dirty="0" smtClean="0"/>
          </a:p>
          <a:p>
            <a:pPr eaLnBrk="1" hangingPunct="1">
              <a:lnSpc>
                <a:spcPct val="80000"/>
              </a:lnSpc>
              <a:defRPr/>
            </a:pPr>
            <a:endParaRPr lang="tt-RU" sz="1000" dirty="0" smtClean="0"/>
          </a:p>
          <a:p>
            <a:pPr eaLnBrk="1" hangingPunct="1">
              <a:lnSpc>
                <a:spcPct val="80000"/>
              </a:lnSpc>
              <a:defRPr/>
            </a:pPr>
            <a:endParaRPr lang="tt-RU" sz="1000" dirty="0" smtClean="0"/>
          </a:p>
          <a:p>
            <a:pPr eaLnBrk="1" hangingPunct="1">
              <a:lnSpc>
                <a:spcPct val="80000"/>
              </a:lnSpc>
              <a:defRPr/>
            </a:pPr>
            <a:endParaRPr lang="tt-RU" sz="1000" dirty="0" smtClean="0"/>
          </a:p>
          <a:p>
            <a:pPr eaLnBrk="1" hangingPunct="1">
              <a:lnSpc>
                <a:spcPct val="80000"/>
              </a:lnSpc>
              <a:defRPr/>
            </a:pPr>
            <a:endParaRPr lang="tt-RU" sz="1000" dirty="0" smtClean="0"/>
          </a:p>
          <a:p>
            <a:pPr eaLnBrk="1" hangingPunct="1">
              <a:lnSpc>
                <a:spcPct val="80000"/>
              </a:lnSpc>
              <a:defRPr/>
            </a:pPr>
            <a:endParaRPr lang="tt-RU" sz="1000" dirty="0" smtClean="0"/>
          </a:p>
          <a:p>
            <a:pPr eaLnBrk="1" hangingPunct="1">
              <a:lnSpc>
                <a:spcPct val="80000"/>
              </a:lnSpc>
              <a:defRPr/>
            </a:pPr>
            <a:endParaRPr lang="tt-RU" sz="1000" dirty="0" smtClean="0"/>
          </a:p>
          <a:p>
            <a:pPr eaLnBrk="1" hangingPunct="1">
              <a:lnSpc>
                <a:spcPct val="80000"/>
              </a:lnSpc>
              <a:defRPr/>
            </a:pPr>
            <a:endParaRPr lang="tt-RU" sz="1000" dirty="0" smtClean="0"/>
          </a:p>
          <a:p>
            <a:pPr eaLnBrk="1" hangingPunct="1">
              <a:lnSpc>
                <a:spcPct val="80000"/>
              </a:lnSpc>
              <a:defRPr/>
            </a:pPr>
            <a:endParaRPr lang="tt-RU" sz="1000" dirty="0" smtClean="0"/>
          </a:p>
          <a:p>
            <a:pPr eaLnBrk="1" hangingPunct="1">
              <a:lnSpc>
                <a:spcPct val="80000"/>
              </a:lnSpc>
              <a:defRPr/>
            </a:pPr>
            <a:endParaRPr lang="tt-RU" sz="1000" dirty="0" smtClean="0"/>
          </a:p>
          <a:p>
            <a:pPr eaLnBrk="1" hangingPunct="1">
              <a:lnSpc>
                <a:spcPct val="80000"/>
              </a:lnSpc>
              <a:defRPr/>
            </a:pPr>
            <a:endParaRPr lang="tt-RU" sz="1000" dirty="0" smtClean="0"/>
          </a:p>
          <a:p>
            <a:pPr eaLnBrk="1" hangingPunct="1">
              <a:lnSpc>
                <a:spcPct val="80000"/>
              </a:lnSpc>
              <a:defRPr/>
            </a:pPr>
            <a:endParaRPr lang="tt-RU" sz="1000" dirty="0" smtClean="0"/>
          </a:p>
          <a:p>
            <a:pPr eaLnBrk="1" hangingPunct="1">
              <a:lnSpc>
                <a:spcPct val="80000"/>
              </a:lnSpc>
              <a:defRPr/>
            </a:pPr>
            <a:endParaRPr lang="tt-RU" sz="1000" dirty="0" smtClean="0"/>
          </a:p>
          <a:p>
            <a:pPr eaLnBrk="1" hangingPunct="1">
              <a:lnSpc>
                <a:spcPct val="80000"/>
              </a:lnSpc>
              <a:defRPr/>
            </a:pPr>
            <a:endParaRPr lang="tt-RU" sz="1000" dirty="0" smtClean="0"/>
          </a:p>
          <a:p>
            <a:pPr eaLnBrk="1" hangingPunct="1">
              <a:lnSpc>
                <a:spcPct val="80000"/>
              </a:lnSpc>
              <a:defRPr/>
            </a:pPr>
            <a:endParaRPr lang="tt-RU" sz="1000" dirty="0" smtClean="0"/>
          </a:p>
          <a:p>
            <a:pPr eaLnBrk="1" hangingPunct="1">
              <a:lnSpc>
                <a:spcPct val="80000"/>
              </a:lnSpc>
              <a:defRPr/>
            </a:pPr>
            <a:endParaRPr lang="ru-RU" sz="1000" dirty="0" smtClean="0"/>
          </a:p>
        </p:txBody>
      </p:sp>
      <p:sp>
        <p:nvSpPr>
          <p:cNvPr id="21513" name="Rectangle 9"/>
          <p:cNvSpPr>
            <a:spLocks noChangeArrowheads="1"/>
          </p:cNvSpPr>
          <p:nvPr/>
        </p:nvSpPr>
        <p:spPr bwMode="auto">
          <a:xfrm>
            <a:off x="642910" y="1428736"/>
            <a:ext cx="3384550" cy="324008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714348" y="928670"/>
            <a:ext cx="36433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tt-RU" sz="2800" b="1" dirty="0">
                <a:solidFill>
                  <a:schemeClr val="bg1"/>
                </a:solidFill>
              </a:rPr>
              <a:t>Бездә кышлыйлар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1515" name="Rectangle 11"/>
          <p:cNvSpPr>
            <a:spLocks noChangeArrowheads="1"/>
          </p:cNvSpPr>
          <p:nvPr/>
        </p:nvSpPr>
        <p:spPr bwMode="auto">
          <a:xfrm>
            <a:off x="4286248" y="1428736"/>
            <a:ext cx="3168650" cy="3168650"/>
          </a:xfrm>
          <a:prstGeom prst="rect">
            <a:avLst/>
          </a:prstGeom>
          <a:solidFill>
            <a:srgbClr val="99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516" name="Text Box 12"/>
          <p:cNvSpPr txBox="1">
            <a:spLocks noChangeArrowheads="1"/>
          </p:cNvSpPr>
          <p:nvPr/>
        </p:nvSpPr>
        <p:spPr bwMode="auto">
          <a:xfrm>
            <a:off x="571472" y="4714884"/>
            <a:ext cx="128585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tt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Карлыгач</a:t>
            </a:r>
            <a:r>
              <a:rPr lang="tt-RU" b="1" dirty="0">
                <a:solidFill>
                  <a:schemeClr val="bg1"/>
                </a:solidFill>
              </a:rPr>
              <a:t>,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1517" name="Text Box 13"/>
          <p:cNvSpPr txBox="1">
            <a:spLocks noChangeArrowheads="1"/>
          </p:cNvSpPr>
          <p:nvPr/>
        </p:nvSpPr>
        <p:spPr bwMode="auto">
          <a:xfrm>
            <a:off x="4643438" y="928670"/>
            <a:ext cx="28575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tt-RU" sz="2800" b="1" dirty="0">
                <a:solidFill>
                  <a:schemeClr val="bg1"/>
                </a:solidFill>
              </a:rPr>
              <a:t>Бездән китәләр.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1518" name="Text Box 14"/>
          <p:cNvSpPr txBox="1">
            <a:spLocks noChangeArrowheads="1"/>
          </p:cNvSpPr>
          <p:nvPr/>
        </p:nvSpPr>
        <p:spPr bwMode="auto">
          <a:xfrm>
            <a:off x="1785918" y="4714884"/>
            <a:ext cx="116838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tt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сандугач,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74" name="Line 15"/>
          <p:cNvSpPr>
            <a:spLocks noChangeShapeType="1"/>
          </p:cNvSpPr>
          <p:nvPr/>
        </p:nvSpPr>
        <p:spPr bwMode="auto">
          <a:xfrm>
            <a:off x="4284663" y="1773238"/>
            <a:ext cx="31686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1521" name="Text Box 17"/>
          <p:cNvSpPr txBox="1">
            <a:spLocks noChangeArrowheads="1"/>
          </p:cNvSpPr>
          <p:nvPr/>
        </p:nvSpPr>
        <p:spPr bwMode="auto">
          <a:xfrm>
            <a:off x="2928926" y="4714884"/>
            <a:ext cx="92869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tt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күке,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22" name="Text Box 18"/>
          <p:cNvSpPr txBox="1">
            <a:spLocks noChangeArrowheads="1"/>
          </p:cNvSpPr>
          <p:nvPr/>
        </p:nvSpPr>
        <p:spPr bwMode="auto">
          <a:xfrm>
            <a:off x="3786182" y="4714884"/>
            <a:ext cx="11430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tt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чыпчык</a:t>
            </a:r>
            <a:r>
              <a:rPr lang="tt-RU" dirty="0">
                <a:solidFill>
                  <a:schemeClr val="bg1"/>
                </a:solidFill>
              </a:rPr>
              <a:t>,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1523" name="Text Box 19"/>
          <p:cNvSpPr txBox="1">
            <a:spLocks noChangeArrowheads="1"/>
          </p:cNvSpPr>
          <p:nvPr/>
        </p:nvSpPr>
        <p:spPr bwMode="auto">
          <a:xfrm>
            <a:off x="4857752" y="4714884"/>
            <a:ext cx="107157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tt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песнәк,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24" name="Text Box 20"/>
          <p:cNvSpPr txBox="1">
            <a:spLocks noChangeArrowheads="1"/>
          </p:cNvSpPr>
          <p:nvPr/>
        </p:nvSpPr>
        <p:spPr bwMode="auto">
          <a:xfrm>
            <a:off x="5643570" y="4714884"/>
            <a:ext cx="13573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tt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күгәрчен,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25" name="Text Box 21"/>
          <p:cNvSpPr txBox="1">
            <a:spLocks noChangeArrowheads="1"/>
          </p:cNvSpPr>
          <p:nvPr/>
        </p:nvSpPr>
        <p:spPr bwMode="auto">
          <a:xfrm>
            <a:off x="6929454" y="4714884"/>
            <a:ext cx="92869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tt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карга,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27" name="Text Box 23"/>
          <p:cNvSpPr txBox="1">
            <a:spLocks noChangeArrowheads="1"/>
          </p:cNvSpPr>
          <p:nvPr/>
        </p:nvSpPr>
        <p:spPr bwMode="auto">
          <a:xfrm>
            <a:off x="7858148" y="4714884"/>
            <a:ext cx="8572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tt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торна,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28" name="Text Box 24"/>
          <p:cNvSpPr txBox="1">
            <a:spLocks noChangeArrowheads="1"/>
          </p:cNvSpPr>
          <p:nvPr/>
        </p:nvSpPr>
        <p:spPr bwMode="auto">
          <a:xfrm>
            <a:off x="642910" y="5143512"/>
            <a:ext cx="107157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tt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аккош,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29" name="Text Box 25"/>
          <p:cNvSpPr txBox="1">
            <a:spLocks noChangeArrowheads="1"/>
          </p:cNvSpPr>
          <p:nvPr/>
        </p:nvSpPr>
        <p:spPr bwMode="auto">
          <a:xfrm flipH="1">
            <a:off x="1571604" y="5143512"/>
            <a:ext cx="16430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tt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кыр казлары,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30" name="Text Box 26"/>
          <p:cNvSpPr txBox="1">
            <a:spLocks noChangeArrowheads="1"/>
          </p:cNvSpPr>
          <p:nvPr/>
        </p:nvSpPr>
        <p:spPr bwMode="auto">
          <a:xfrm>
            <a:off x="3143240" y="5143512"/>
            <a:ext cx="135732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tt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тукран,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31" name="Text Box 27"/>
          <p:cNvSpPr txBox="1">
            <a:spLocks noChangeArrowheads="1"/>
          </p:cNvSpPr>
          <p:nvPr/>
        </p:nvSpPr>
        <p:spPr bwMode="auto">
          <a:xfrm>
            <a:off x="4000496" y="5143512"/>
            <a:ext cx="2000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tt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кыр үрдәкләре ,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85" name="Text Box 28"/>
          <p:cNvSpPr txBox="1">
            <a:spLocks noChangeArrowheads="1"/>
          </p:cNvSpPr>
          <p:nvPr/>
        </p:nvSpPr>
        <p:spPr bwMode="auto">
          <a:xfrm>
            <a:off x="4572000" y="5084763"/>
            <a:ext cx="11001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endParaRPr lang="ru-RU"/>
          </a:p>
        </p:txBody>
      </p:sp>
      <p:sp>
        <p:nvSpPr>
          <p:cNvPr id="11288" name="Line 31"/>
          <p:cNvSpPr>
            <a:spLocks noChangeShapeType="1"/>
          </p:cNvSpPr>
          <p:nvPr/>
        </p:nvSpPr>
        <p:spPr bwMode="auto">
          <a:xfrm>
            <a:off x="4284663" y="2205038"/>
            <a:ext cx="31670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289" name="Line 32"/>
          <p:cNvSpPr>
            <a:spLocks noChangeShapeType="1"/>
          </p:cNvSpPr>
          <p:nvPr/>
        </p:nvSpPr>
        <p:spPr bwMode="auto">
          <a:xfrm>
            <a:off x="4284663" y="2636838"/>
            <a:ext cx="31670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290" name="Line 33"/>
          <p:cNvSpPr>
            <a:spLocks noChangeShapeType="1"/>
          </p:cNvSpPr>
          <p:nvPr/>
        </p:nvSpPr>
        <p:spPr bwMode="auto">
          <a:xfrm>
            <a:off x="4284663" y="2997200"/>
            <a:ext cx="31686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291" name="Line 34"/>
          <p:cNvSpPr>
            <a:spLocks noChangeShapeType="1"/>
          </p:cNvSpPr>
          <p:nvPr/>
        </p:nvSpPr>
        <p:spPr bwMode="auto">
          <a:xfrm>
            <a:off x="4284663" y="3357563"/>
            <a:ext cx="31670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292" name="Line 35"/>
          <p:cNvSpPr>
            <a:spLocks noChangeShapeType="1"/>
          </p:cNvSpPr>
          <p:nvPr/>
        </p:nvSpPr>
        <p:spPr bwMode="auto">
          <a:xfrm>
            <a:off x="4284663" y="3789363"/>
            <a:ext cx="31670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293" name="Line 36"/>
          <p:cNvSpPr>
            <a:spLocks noChangeShapeType="1"/>
          </p:cNvSpPr>
          <p:nvPr/>
        </p:nvSpPr>
        <p:spPr bwMode="auto">
          <a:xfrm>
            <a:off x="4284663" y="4221163"/>
            <a:ext cx="31670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294" name="Line 37"/>
          <p:cNvSpPr>
            <a:spLocks noChangeShapeType="1"/>
          </p:cNvSpPr>
          <p:nvPr/>
        </p:nvSpPr>
        <p:spPr bwMode="auto">
          <a:xfrm flipV="1">
            <a:off x="714348" y="1857363"/>
            <a:ext cx="3357585" cy="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r>
              <a:rPr lang="tt-RU" dirty="0" smtClean="0"/>
              <a:t>  </a:t>
            </a:r>
            <a:endParaRPr lang="ru-RU" dirty="0"/>
          </a:p>
        </p:txBody>
      </p:sp>
      <p:sp>
        <p:nvSpPr>
          <p:cNvPr id="11295" name="Line 38"/>
          <p:cNvSpPr>
            <a:spLocks noChangeShapeType="1"/>
          </p:cNvSpPr>
          <p:nvPr/>
        </p:nvSpPr>
        <p:spPr bwMode="auto">
          <a:xfrm flipV="1">
            <a:off x="714348" y="2285991"/>
            <a:ext cx="3286148" cy="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296" name="Line 39"/>
          <p:cNvSpPr>
            <a:spLocks noChangeShapeType="1"/>
          </p:cNvSpPr>
          <p:nvPr/>
        </p:nvSpPr>
        <p:spPr bwMode="auto">
          <a:xfrm>
            <a:off x="714348" y="2714620"/>
            <a:ext cx="33131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297" name="Line 40"/>
          <p:cNvSpPr>
            <a:spLocks noChangeShapeType="1"/>
          </p:cNvSpPr>
          <p:nvPr/>
        </p:nvSpPr>
        <p:spPr bwMode="auto">
          <a:xfrm>
            <a:off x="642910" y="3143248"/>
            <a:ext cx="33131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298" name="Line 41"/>
          <p:cNvSpPr>
            <a:spLocks noChangeShapeType="1"/>
          </p:cNvSpPr>
          <p:nvPr/>
        </p:nvSpPr>
        <p:spPr bwMode="auto">
          <a:xfrm>
            <a:off x="642910" y="3643314"/>
            <a:ext cx="3384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299" name="Line 42"/>
          <p:cNvSpPr>
            <a:spLocks noChangeShapeType="1"/>
          </p:cNvSpPr>
          <p:nvPr/>
        </p:nvSpPr>
        <p:spPr bwMode="auto">
          <a:xfrm>
            <a:off x="714348" y="4071942"/>
            <a:ext cx="3384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21547" name="gh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15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7250"/>
                            </p:stCondLst>
                            <p:childTnLst>
                              <p:par>
                                <p:cTn id="23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250"/>
                            </p:stCondLst>
                            <p:childTnLst>
                              <p:par>
                                <p:cTn id="34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9250"/>
                            </p:stCondLst>
                            <p:childTnLst>
                              <p:par>
                                <p:cTn id="4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0250"/>
                            </p:stCondLst>
                            <p:childTnLst>
                              <p:par>
                                <p:cTn id="51" presetID="38" presetClass="entr" presetSubtype="0" ac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3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2750"/>
                            </p:stCondLst>
                            <p:childTnLst>
                              <p:par>
                                <p:cTn id="59" presetID="5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3250"/>
                            </p:stCondLst>
                            <p:childTnLst>
                              <p:par>
                                <p:cTn id="65" presetID="3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400" decel="1000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400" decel="100000" fill="hold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400" decel="100000" fill="hold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400" decel="100000" fill="hold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13750"/>
                            </p:stCondLst>
                            <p:childTnLst>
                              <p:par>
                                <p:cTn id="74" presetID="5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92" decel="1000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192" decel="100000"/>
                                        <p:tgtEl>
                                          <p:spTgt spid="2152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8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9" dur="192" fill="hold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0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1" dur="192" fill="hold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2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14250"/>
                            </p:stCondLst>
                            <p:childTnLst>
                              <p:par>
                                <p:cTn id="84" presetID="3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15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14750"/>
                            </p:stCondLst>
                            <p:childTnLst>
                              <p:par>
                                <p:cTn id="91" presetID="5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1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15250"/>
                            </p:stCondLst>
                            <p:childTnLst>
                              <p:par>
                                <p:cTn id="97" presetID="4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1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1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1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1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 tmFilter="0,0; .5, 1; 1, 1"/>
                                        <p:tgtEl>
                                          <p:spTgt spid="21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105" presetID="54" presetClass="entr" presetSubtype="0" ac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1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113" presetID="3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15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15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15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15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120" presetID="2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15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15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1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131" presetID="58" presetClass="entr" presetSubtype="0" ac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1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1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1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1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1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139" presetID="3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1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1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215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21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486 -0.03889 L 0.40643 -0.47662 " pathEditMode="relative" rAng="0" ptsTypes="AA">
                                      <p:cBhvr>
                                        <p:cTn id="148" dur="20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00" y="-21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 nodeType="clickPar">
                      <p:stCondLst>
                        <p:cond delay="indefinite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85185E-6 L 0.29601 -0.4243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00" y="-21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96296E-6 L 0.19688 -0.35139 " pathEditMode="relative" rAng="0" ptsTypes="AA">
                                      <p:cBhvr>
                                        <p:cTn id="156" dur="2000" fill="hold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00" y="-17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 nodeType="clickPar">
                      <p:stCondLst>
                        <p:cond delay="indefinite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2.08092E-6 L -0.31389 -0.47745 " pathEditMode="relative" rAng="0" ptsTypes="AA">
                                      <p:cBhvr>
                                        <p:cTn id="160" dur="2000" fill="hold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00" y="-2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 nodeType="clickPar">
                      <p:stCondLst>
                        <p:cond delay="indefinite"/>
                      </p:stCondLst>
                      <p:childTnLst>
                        <p:par>
                          <p:cTn id="1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3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94 -0.00949 L -0.45209 -0.42407 " pathEditMode="relative" rAng="0" ptsTypes="AA">
                                      <p:cBhvr>
                                        <p:cTn id="164" dur="2000" fill="hold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00" y="-20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 nodeType="clickPar">
                      <p:stCondLst>
                        <p:cond delay="indefinite"/>
                      </p:stCondLst>
                      <p:childTnLst>
                        <p:par>
                          <p:cTn id="1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7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07 0.0007 L -0.55365 -0.35092 " pathEditMode="relative" rAng="0" ptsTypes="AA">
                                      <p:cBhvr>
                                        <p:cTn id="168" dur="2000" fill="hold"/>
                                        <p:tgtEl>
                                          <p:spTgt spid="215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00" y="-17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 nodeType="clickPar">
                      <p:stCondLst>
                        <p:cond delay="indefinite"/>
                      </p:stCondLst>
                      <p:childTnLst>
                        <p:par>
                          <p:cTn id="1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1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5764 0.00093 L -0.67865 -0.28796 " pathEditMode="relative" rAng="0" ptsTypes="AA">
                                      <p:cBhvr>
                                        <p:cTn id="172" dur="2000" fill="hold"/>
                                        <p:tgtEl>
                                          <p:spTgt spid="215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100" y="-14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 nodeType="clickPar">
                      <p:stCondLst>
                        <p:cond delay="indefinite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37483 -0.29838 " pathEditMode="relative" rAng="0" ptsTypes="AA">
                                      <p:cBhvr>
                                        <p:cTn id="176" dur="2000" fill="hold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00" y="-14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 nodeType="clickPar">
                      <p:stCondLst>
                        <p:cond delay="indefinite"/>
                      </p:stCondLst>
                      <p:childTnLst>
                        <p:par>
                          <p:cTn id="1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38 -0.00602 L 0.4276 -0.3081 " pathEditMode="relative" rAng="0" ptsTypes="AA">
                                      <p:cBhvr>
                                        <p:cTn id="180" dur="2000" fill="hold"/>
                                        <p:tgtEl>
                                          <p:spTgt spid="215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00" y="-15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 nodeType="clickPar">
                      <p:stCondLst>
                        <p:cond delay="indefinite"/>
                      </p:stCondLst>
                      <p:childTnLst>
                        <p:par>
                          <p:cTn id="1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3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295 0.00463 L 0.29358 -0.25579 " pathEditMode="relative" rAng="0" ptsTypes="AA">
                                      <p:cBhvr>
                                        <p:cTn id="184" dur="2000" fill="hold"/>
                                        <p:tgtEl>
                                          <p:spTgt spid="215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00" y="-13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 nodeType="clickPar">
                      <p:stCondLst>
                        <p:cond delay="indefinite"/>
                      </p:stCondLst>
                      <p:childTnLst>
                        <p:par>
                          <p:cTn id="1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7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15 -0.00579 L -0.28021 -0.28704 " pathEditMode="relative" rAng="0" ptsTypes="AA">
                                      <p:cBhvr>
                                        <p:cTn id="188" dur="2000" fill="hold"/>
                                        <p:tgtEl>
                                          <p:spTgt spid="215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00" y="-14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 nodeType="clickPar">
                      <p:stCondLst>
                        <p:cond delay="indefinite"/>
                      </p:stCondLst>
                      <p:childTnLst>
                        <p:par>
                          <p:cTn id="1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1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7049 0.0044 L 0.01615 -0.19282 " pathEditMode="relative" rAng="0" ptsTypes="AA">
                                      <p:cBhvr>
                                        <p:cTn id="192" dur="2000" fill="hold"/>
                                        <p:tgtEl>
                                          <p:spTgt spid="215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00" y="-9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9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547"/>
                </p:tgtEl>
              </p:cMediaNode>
            </p:audio>
          </p:childTnLst>
        </p:cTn>
      </p:par>
    </p:tnLst>
    <p:bldLst>
      <p:bldP spid="21506" grpId="0"/>
      <p:bldP spid="21513" grpId="0" animBg="1"/>
      <p:bldP spid="21514" grpId="0"/>
      <p:bldP spid="21515" grpId="0" animBg="1"/>
      <p:bldP spid="21516" grpId="0"/>
      <p:bldP spid="21516" grpId="1"/>
      <p:bldP spid="21517" grpId="0"/>
      <p:bldP spid="21518" grpId="0"/>
      <p:bldP spid="21518" grpId="1"/>
      <p:bldP spid="21521" grpId="0"/>
      <p:bldP spid="21521" grpId="1"/>
      <p:bldP spid="21522" grpId="0"/>
      <p:bldP spid="21522" grpId="1"/>
      <p:bldP spid="21523" grpId="0"/>
      <p:bldP spid="21523" grpId="1"/>
      <p:bldP spid="21524" grpId="0"/>
      <p:bldP spid="21524" grpId="1"/>
      <p:bldP spid="21525" grpId="0"/>
      <p:bldP spid="21525" grpId="1"/>
      <p:bldP spid="21527" grpId="0"/>
      <p:bldP spid="21527" grpId="1"/>
      <p:bldP spid="21528" grpId="0"/>
      <p:bldP spid="21528" grpId="1"/>
      <p:bldP spid="21529" grpId="0"/>
      <p:bldP spid="21529" grpId="1"/>
      <p:bldP spid="21530" grpId="0"/>
      <p:bldP spid="21530" grpId="1"/>
      <p:bldP spid="21531" grpId="0"/>
      <p:bldP spid="21531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229600" cy="2060848"/>
          </a:xfrm>
        </p:spPr>
        <p:txBody>
          <a:bodyPr/>
          <a:lstStyle/>
          <a:p>
            <a:pPr eaLnBrk="1" hangingPunct="1">
              <a:defRPr/>
            </a:pPr>
            <a:r>
              <a:rPr lang="tt-RU" b="1" dirty="0" smtClean="0">
                <a:solidFill>
                  <a:srgbClr val="DDDD1D"/>
                </a:solidFill>
                <a:latin typeface="Times New Roman" pitchFamily="18" charset="0"/>
              </a:rPr>
              <a:t>СОРТ КАРДС</a:t>
            </a:r>
            <a:endParaRPr lang="ru-RU" b="1" dirty="0" smtClean="0">
              <a:solidFill>
                <a:srgbClr val="DDDD1D"/>
              </a:solidFill>
              <a:latin typeface="Times New Roman" pitchFamily="18" charset="0"/>
            </a:endParaRPr>
          </a:p>
        </p:txBody>
      </p:sp>
      <p:sp>
        <p:nvSpPr>
          <p:cNvPr id="11285" name="Text Box 28"/>
          <p:cNvSpPr txBox="1">
            <a:spLocks noChangeArrowheads="1"/>
          </p:cNvSpPr>
          <p:nvPr/>
        </p:nvSpPr>
        <p:spPr bwMode="auto">
          <a:xfrm>
            <a:off x="4572000" y="5084763"/>
            <a:ext cx="11001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endParaRPr lang="ru-RU"/>
          </a:p>
        </p:txBody>
      </p:sp>
      <p:pic>
        <p:nvPicPr>
          <p:cNvPr id="21547" name="gh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t-RU" dirty="0" smtClean="0">
                <a:solidFill>
                  <a:schemeClr val="bg1"/>
                </a:solidFill>
              </a:rPr>
              <a:t>Кошларга характеристика бир.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764066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15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547"/>
                </p:tgtEl>
              </p:cMediaNode>
            </p:audio>
          </p:childTnLst>
        </p:cTn>
      </p:par>
    </p:tnLst>
    <p:bldLst>
      <p:bldP spid="2150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t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Ял итәбез    </a:t>
            </a:r>
            <a:br>
              <a:rPr lang="tt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FF00"/>
                </a:solidFill>
              </a:rPr>
              <a:t>МИКС-ФРИЗ-ГРУП</a:t>
            </a:r>
            <a:endParaRPr lang="ru-RU" dirty="0"/>
          </a:p>
        </p:txBody>
      </p:sp>
      <p:pic>
        <p:nvPicPr>
          <p:cNvPr id="1034" name="Picture 10" descr="http://mirgif.com/1/pticy4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8794" y="1857364"/>
            <a:ext cx="4762500" cy="3810000"/>
          </a:xfrm>
          <a:prstGeom prst="rect">
            <a:avLst/>
          </a:prstGeom>
          <a:noFill/>
        </p:spPr>
      </p:pic>
      <p:pic>
        <p:nvPicPr>
          <p:cNvPr id="9" name="Звуки природы - кошлар сайрый таңнарда...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1071538" y="557214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98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t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Ял итәбез    </a:t>
            </a:r>
            <a:br>
              <a:rPr lang="tt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FF00"/>
                </a:solidFill>
              </a:rPr>
              <a:t>МИКС-ФРИЗ-ГРУП</a:t>
            </a:r>
            <a:endParaRPr lang="ru-RU" dirty="0"/>
          </a:p>
        </p:txBody>
      </p:sp>
      <p:pic>
        <p:nvPicPr>
          <p:cNvPr id="1034" name="Picture 10" descr="http://mirgif.com/1/pticy4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1857364"/>
            <a:ext cx="4762500" cy="3810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716</TotalTime>
  <Words>320</Words>
  <Application>Microsoft Office PowerPoint</Application>
  <PresentationFormat>Экран (4:3)</PresentationFormat>
  <Paragraphs>177</Paragraphs>
  <Slides>21</Slides>
  <Notes>0</Notes>
  <HiddenSlides>0</HiddenSlides>
  <MMClips>6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Тыңлагыз</vt:lpstr>
      <vt:lpstr>Кошлар- безнең дусларыбыз. Кабатлау дәресе.</vt:lpstr>
      <vt:lpstr>Нинди кошлар?</vt:lpstr>
      <vt:lpstr>Кош исемнәрен таблицага яз.</vt:lpstr>
      <vt:lpstr>СОРТ КАРДС</vt:lpstr>
      <vt:lpstr>Ял итәбез     МИКС-ФРИЗ-ГРУП</vt:lpstr>
      <vt:lpstr>Ял итәбез     МИКС-ФРИЗ-ГРУП</vt:lpstr>
      <vt:lpstr> РАУНД ТЭЙБЛ  Тиешле хәрефләрне куеп яз.</vt:lpstr>
      <vt:lpstr>  РАУНД ТЭЙБЛ  Алфавит тәртибендә яз.</vt:lpstr>
      <vt:lpstr>  РАУНД ТЭЙБЛ  Нәрсәне? соравына җавап бир.</vt:lpstr>
      <vt:lpstr>  РАУНД ТЭЙБЛ  Күплек санда әйт.</vt:lpstr>
      <vt:lpstr>Кош исемнәрен укы.</vt:lpstr>
      <vt:lpstr> Ситуатив күнегүләр: </vt:lpstr>
      <vt:lpstr>Җимлекләр</vt:lpstr>
      <vt:lpstr>   </vt:lpstr>
      <vt:lpstr>Өй эше:</vt:lpstr>
      <vt:lpstr>        Үзеңә бәя бир. (Оцени себя)        5                  4               3</vt:lpstr>
      <vt:lpstr>ТЭЙК ОФ-ТАЧ ДАУН –  (“бас - утыр”)</vt:lpstr>
      <vt:lpstr>Слайд 21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Кошлар- безнең дусларыбыз.</dc:title>
  <dc:creator>Дмитрий Каленюк</dc:creator>
  <cp:lastModifiedBy>Дмитрий Каленюк</cp:lastModifiedBy>
  <cp:revision>54</cp:revision>
  <dcterms:created xsi:type="dcterms:W3CDTF">2014-11-03T09:58:12Z</dcterms:created>
  <dcterms:modified xsi:type="dcterms:W3CDTF">2014-11-13T18:45:25Z</dcterms:modified>
</cp:coreProperties>
</file>