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73" r:id="rId3"/>
    <p:sldId id="258" r:id="rId4"/>
    <p:sldId id="272" r:id="rId5"/>
    <p:sldId id="271" r:id="rId6"/>
    <p:sldId id="267" r:id="rId7"/>
    <p:sldId id="264" r:id="rId8"/>
    <p:sldId id="262" r:id="rId9"/>
    <p:sldId id="257" r:id="rId10"/>
    <p:sldId id="259" r:id="rId11"/>
    <p:sldId id="274" r:id="rId12"/>
    <p:sldId id="270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86" autoAdjust="0"/>
    <p:restoredTop sz="94660"/>
  </p:normalViewPr>
  <p:slideViewPr>
    <p:cSldViewPr>
      <p:cViewPr varScale="1">
        <p:scale>
          <a:sx n="69" d="100"/>
          <a:sy n="69" d="100"/>
        </p:scale>
        <p:origin x="-5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43D735-76A2-4925-A4C9-C8BD6BDE99D6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97628-956D-453A-8834-97748A8038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166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93BB-CEC5-4ED0-AA83-70D78117BB5F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0B05-2ECE-43A8-BBF0-7ED25541A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93BB-CEC5-4ED0-AA83-70D78117BB5F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0B05-2ECE-43A8-BBF0-7ED25541A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93BB-CEC5-4ED0-AA83-70D78117BB5F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0B05-2ECE-43A8-BBF0-7ED25541A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93BB-CEC5-4ED0-AA83-70D78117BB5F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0B05-2ECE-43A8-BBF0-7ED25541A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93BB-CEC5-4ED0-AA83-70D78117BB5F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0B05-2ECE-43A8-BBF0-7ED25541A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93BB-CEC5-4ED0-AA83-70D78117BB5F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0B05-2ECE-43A8-BBF0-7ED25541A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93BB-CEC5-4ED0-AA83-70D78117BB5F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0B05-2ECE-43A8-BBF0-7ED25541A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93BB-CEC5-4ED0-AA83-70D78117BB5F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0B05-2ECE-43A8-BBF0-7ED25541A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93BB-CEC5-4ED0-AA83-70D78117BB5F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0B05-2ECE-43A8-BBF0-7ED25541A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93BB-CEC5-4ED0-AA83-70D78117BB5F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0B05-2ECE-43A8-BBF0-7ED25541A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93BB-CEC5-4ED0-AA83-70D78117BB5F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0B05-2ECE-43A8-BBF0-7ED25541AA5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6B493BB-CEC5-4ED0-AA83-70D78117BB5F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24F0B05-2ECE-43A8-BBF0-7ED25541A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340769"/>
            <a:ext cx="7155022" cy="2376264"/>
          </a:xfrm>
        </p:spPr>
        <p:txBody>
          <a:bodyPr>
            <a:normAutofit fontScale="90000"/>
          </a:bodyPr>
          <a:lstStyle/>
          <a:p>
            <a:pPr algn="ctr"/>
            <a:r>
              <a:rPr lang="tt-RU" sz="5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tt-RU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Сорау җөмләләр.</a:t>
            </a:r>
            <a:r>
              <a:rPr lang="tt-RU" sz="5400" dirty="0">
                <a:solidFill>
                  <a:schemeClr val="tx1"/>
                </a:solidFill>
              </a:rPr>
              <a:t> </a:t>
            </a:r>
            <a:r>
              <a:rPr lang="tt-RU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(Вопросительные </a:t>
            </a:r>
            <a:r>
              <a:rPr lang="tt-RU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предложения). </a:t>
            </a:r>
            <a:endParaRPr lang="ru-RU" sz="5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75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5" y="1406678"/>
            <a:ext cx="73448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40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t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Казанда </a:t>
            </a:r>
            <a:r>
              <a:rPr lang="tt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матур парклар күп.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s55.radikal.ru/i148/1103/6f/6cd8c3b64b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924944"/>
            <a:ext cx="5616624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87625" y="404663"/>
            <a:ext cx="66967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“Кем тизрәк ?”тукталышы. 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0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t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Казанда матур парклар </a:t>
            </a:r>
            <a:r>
              <a:rPr lang="tt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күпме?</a:t>
            </a:r>
          </a:p>
          <a:p>
            <a:pPr marL="0" indent="0">
              <a:buNone/>
            </a:pPr>
            <a:r>
              <a:rPr lang="tt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Кайда матур парклар күп?</a:t>
            </a:r>
          </a:p>
          <a:p>
            <a:pPr marL="0" indent="0">
              <a:buNone/>
            </a:pPr>
            <a:r>
              <a:rPr lang="tt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Казанда нинди парклар күп?</a:t>
            </a:r>
          </a:p>
          <a:p>
            <a:pPr marL="0" indent="0">
              <a:buNone/>
            </a:pPr>
            <a:r>
              <a:rPr lang="tt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Казанда нәрсәләр күп?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072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t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tt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“Диалог” тукталышы.   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 descr="C:\Users\Марат\Desktop\a079f0df4af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72816"/>
            <a:ext cx="6336704" cy="4250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1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tt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“Өй эше” тукталышы.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772816"/>
            <a:ext cx="7125112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t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77 </a:t>
            </a:r>
            <a:r>
              <a:rPr lang="tt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бит 9нчы күнегү. </a:t>
            </a:r>
            <a:endParaRPr lang="ru-RU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391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009442" y="260649"/>
            <a:ext cx="7125113" cy="1080120"/>
          </a:xfrm>
        </p:spPr>
        <p:txBody>
          <a:bodyPr/>
          <a:lstStyle/>
          <a:p>
            <a:r>
              <a:rPr lang="tt-RU" dirty="0" smtClean="0">
                <a:solidFill>
                  <a:srgbClr val="FF0000"/>
                </a:solidFill>
              </a:rPr>
              <a:t>                  </a:t>
            </a:r>
            <a:r>
              <a:rPr lang="tt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Сәяхәт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611560" y="1556792"/>
            <a:ext cx="7776864" cy="49685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t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“Хикәя” тукталышы.</a:t>
            </a:r>
          </a:p>
          <a:p>
            <a:pPr marL="0" indent="0">
              <a:buNone/>
            </a:pPr>
            <a:r>
              <a:rPr lang="tt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“Дөрес </a:t>
            </a:r>
            <a:r>
              <a:rPr lang="tt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укы” тукталышы</a:t>
            </a:r>
            <a:r>
              <a:rPr lang="tt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t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t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t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tt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Яңалык” тукталышы</a:t>
            </a:r>
            <a:r>
              <a:rPr lang="tt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t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t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tt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tt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Уйла, яз” тукталышы. </a:t>
            </a:r>
            <a:r>
              <a:rPr lang="tt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</a:p>
          <a:p>
            <a:pPr marL="0" indent="0">
              <a:buNone/>
            </a:pPr>
            <a:r>
              <a:rPr lang="tt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Ял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</a:t>
            </a:r>
            <a:r>
              <a:rPr lang="tt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” тукталышы</a:t>
            </a:r>
            <a:r>
              <a:rPr lang="tt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marL="0" indent="0">
              <a:buNone/>
            </a:pPr>
            <a:r>
              <a:rPr lang="tt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t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“Татарстанның дәүләт символлары” тукталышы. </a:t>
            </a:r>
            <a:endParaRPr lang="tt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t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tt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Кем тизрәк ?” тукталышы</a:t>
            </a:r>
            <a:r>
              <a:rPr lang="tt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t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t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tt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“Диалог” тукталышы.</a:t>
            </a:r>
            <a:r>
              <a:rPr lang="tt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t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t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“Өй эше” тукталышы.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t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/>
          </a:p>
        </p:txBody>
      </p:sp>
      <p:pic>
        <p:nvPicPr>
          <p:cNvPr id="1027" name="Picture 3" descr="C:\Users\Марат\Desktop\post-137946-125103746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412777"/>
            <a:ext cx="2880320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86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3" y="675725"/>
            <a:ext cx="7018942" cy="737052"/>
          </a:xfrm>
        </p:spPr>
        <p:txBody>
          <a:bodyPr/>
          <a:lstStyle/>
          <a:p>
            <a:r>
              <a:rPr lang="tt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“Дөрес укы” тукталышы.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tt-RU" sz="1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На-на – әнә бара машина</a:t>
            </a:r>
            <a:endParaRPr lang="ru-RU" sz="1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t-RU" sz="1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Ни-ни </a:t>
            </a:r>
            <a:r>
              <a:rPr lang="tt-RU" sz="1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аш пешерә әни</a:t>
            </a:r>
            <a:endParaRPr lang="ru-RU" sz="1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t-RU" sz="1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Ти-ти – эштән кайта әти</a:t>
            </a:r>
            <a:endParaRPr lang="ru-RU" sz="1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t-RU" sz="1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Ый-ый – укудан кайта абый</a:t>
            </a:r>
            <a:endParaRPr lang="ru-RU" sz="1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t-RU" sz="1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Сә-сә – җил исә</a:t>
            </a:r>
            <a:endParaRPr lang="ru-RU" sz="1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t-RU" sz="1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Га-га – су ага</a:t>
            </a:r>
            <a:endParaRPr lang="ru-RU" sz="1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t-RU" sz="1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Ва-ва </a:t>
            </a:r>
            <a:r>
              <a:rPr lang="tt-RU" sz="1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яңгыр </a:t>
            </a:r>
            <a:r>
              <a:rPr lang="tt-RU" sz="1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ява</a:t>
            </a:r>
          </a:p>
          <a:p>
            <a:pPr marL="0" indent="0">
              <a:buNone/>
            </a:pPr>
            <a:r>
              <a:rPr lang="tt-RU" sz="1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Лы-лы – урамда җылы.</a:t>
            </a:r>
            <a:endParaRPr lang="ru-RU" sz="1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0939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Урамда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җылы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t-RU" sz="4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Урамда </a:t>
            </a:r>
            <a:r>
              <a:rPr lang="tt-RU" sz="4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җылымы</a:t>
            </a:r>
            <a:r>
              <a:rPr lang="tt-RU" sz="4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ctr">
              <a:buNone/>
            </a:pPr>
            <a:r>
              <a:rPr lang="tt-RU" sz="4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Кайда җылы?</a:t>
            </a:r>
            <a:endParaRPr lang="ru-RU" sz="4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560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“Яңалык” </a:t>
            </a:r>
            <a:r>
              <a:rPr lang="tt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тукталышы. 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tt-RU" sz="4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tt-RU" sz="4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аффиксами </a:t>
            </a:r>
            <a:r>
              <a:rPr lang="tt-RU" sz="4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–мы/-</a:t>
            </a:r>
            <a:r>
              <a:rPr lang="tt-RU" sz="4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ме.</a:t>
            </a:r>
          </a:p>
          <a:p>
            <a:pPr marL="0" indent="0">
              <a:buNone/>
            </a:pPr>
            <a:r>
              <a:rPr lang="tt-RU" sz="4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пом</a:t>
            </a:r>
            <a:r>
              <a:rPr lang="ru-RU" sz="4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ощью</a:t>
            </a:r>
            <a:r>
              <a:rPr lang="tt-RU" sz="4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вопросительных </a:t>
            </a:r>
            <a:r>
              <a:rPr lang="tt-RU" sz="4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местоимений (кем? нәрсә? кая? кайда? кайдан?).</a:t>
            </a:r>
            <a:endParaRPr lang="ru-RU" sz="4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ru-RU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00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Әни эшкә китте.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2" y="1807361"/>
            <a:ext cx="7595005" cy="42859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t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Әни эшкә киттеме?</a:t>
            </a:r>
          </a:p>
          <a:p>
            <a:pPr marL="0" indent="0">
              <a:buNone/>
            </a:pPr>
            <a:r>
              <a:rPr lang="tt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Кем эшкә китте?</a:t>
            </a:r>
          </a:p>
          <a:p>
            <a:pPr marL="0" indent="0">
              <a:buNone/>
            </a:pPr>
            <a:r>
              <a:rPr lang="tt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Әни кая китте?</a:t>
            </a:r>
            <a:endParaRPr lang="ru-RU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Марат\Desktop\risunki19_sm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094" y="2492896"/>
            <a:ext cx="2504313" cy="2974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8529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268760"/>
            <a:ext cx="7272808" cy="4824536"/>
          </a:xfrm>
        </p:spPr>
        <p:txBody>
          <a:bodyPr/>
          <a:lstStyle/>
          <a:p>
            <a:pPr algn="l"/>
            <a:r>
              <a:rPr lang="tt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t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t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t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t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t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t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t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t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t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t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t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t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t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t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t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t-RU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tt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Татарстанда төрле милләтләр яши.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t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Татарстанның флагы өч төсле.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t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Татарстанда ике дәүләт теле.</a:t>
            </a:r>
            <a:br>
              <a:rPr lang="tt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t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Татарстанда зур шәһәрләр күп.</a:t>
            </a:r>
            <a:br>
              <a:rPr lang="tt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t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Татарстанның табигате бик матур. Татарстанның башкаласы-Казан.</a:t>
            </a:r>
            <a:br>
              <a:rPr lang="tt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t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Казан – бик матур шәһәр.</a:t>
            </a:r>
            <a:br>
              <a:rPr lang="tt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t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Казанда театрлар, музейлар бар.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t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Сөембикә манарасы җиде катлы</a:t>
            </a:r>
            <a:r>
              <a:rPr lang="tt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620688"/>
            <a:ext cx="63367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t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tt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Уйла, яз</a:t>
            </a:r>
            <a:r>
              <a:rPr lang="tt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тукталышы.</a:t>
            </a:r>
            <a:r>
              <a:rPr lang="tt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87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5-tub-ru.yandex.net/i?id=682991672-15-72&amp;n=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5973" y="1772816"/>
            <a:ext cx="3672408" cy="3895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99592" y="1556792"/>
            <a:ext cx="428638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әле бераз ардык,</a:t>
            </a:r>
            <a:br>
              <a:rPr lang="tt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t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Ял итәргә уйладык:</a:t>
            </a:r>
            <a:br>
              <a:rPr lang="tt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t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Башны иябез алга,</a:t>
            </a:r>
            <a:br>
              <a:rPr lang="tt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t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 аннары-артка.</a:t>
            </a:r>
            <a:br>
              <a:rPr lang="tt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t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Уңга-сулга борабыз,</a:t>
            </a:r>
            <a:br>
              <a:rPr lang="tt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t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Аннан карап торабыз.</a:t>
            </a:r>
            <a:br>
              <a:rPr lang="tt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t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Иң өстен сикертәбез,</a:t>
            </a:r>
            <a:br>
              <a:rPr lang="tt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t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Кулларны биетәбез.</a:t>
            </a:r>
            <a:br>
              <a:rPr lang="tt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алга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артка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сузып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Күңелле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ял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итәбез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476672"/>
            <a:ext cx="62646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tt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Ял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</a:t>
            </a:r>
            <a:r>
              <a:rPr lang="tt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t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тукталышы.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504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675724"/>
            <a:ext cx="7848872" cy="1097092"/>
          </a:xfrm>
        </p:spPr>
        <p:txBody>
          <a:bodyPr/>
          <a:lstStyle/>
          <a:p>
            <a:pPr algn="ctr"/>
            <a:r>
              <a:rPr lang="tt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“Татарстанның </a:t>
            </a:r>
            <a:r>
              <a:rPr lang="tt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дәүләт </a:t>
            </a:r>
            <a:r>
              <a:rPr lang="tt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символлары” тукталышы. 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14" descr="i?id=112056630-1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09650" y="2682076"/>
            <a:ext cx="3471863" cy="230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i?id=177540668-0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2488" y="2123398"/>
            <a:ext cx="3470275" cy="342400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2992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582</TotalTime>
  <Words>240</Words>
  <Application>Microsoft Office PowerPoint</Application>
  <PresentationFormat>Экран (4:3)</PresentationFormat>
  <Paragraphs>45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Spring</vt:lpstr>
      <vt:lpstr>   Сорау җөмләләр. (Вопросительные предложения). </vt:lpstr>
      <vt:lpstr>                  Сәяхәт</vt:lpstr>
      <vt:lpstr>“Дөрес укы” тукталышы.</vt:lpstr>
      <vt:lpstr>Урамда җылы.</vt:lpstr>
      <vt:lpstr>“Яңалык” тукталышы. </vt:lpstr>
      <vt:lpstr>           Әни эшкә китте.</vt:lpstr>
      <vt:lpstr>          Татарстанда төрле милләтләр яши. Татарстанның флагы өч төсле.   Татарстанда ике дәүләт теле. Татарстанда зур шәһәрләр күп. Татарстанның табигате бик матур. Татарстанның башкаласы-Казан. Казан – бик матур шәһәр. Казанда театрлар, музейлар бар. Сөембикә манарасы җиде катлы.</vt:lpstr>
      <vt:lpstr>Презентация PowerPoint</vt:lpstr>
      <vt:lpstr>“Татарстанның дәүләт символлары” тукталышы. </vt:lpstr>
      <vt:lpstr>Презентация PowerPoint</vt:lpstr>
      <vt:lpstr>Презентация PowerPoint</vt:lpstr>
      <vt:lpstr>        “Диалог” тукталышы.   </vt:lpstr>
      <vt:lpstr>     “Өй эше” тукталышы.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Сорау җөмләләр.</dc:title>
  <dc:creator>Марат</dc:creator>
  <cp:lastModifiedBy>Марат</cp:lastModifiedBy>
  <cp:revision>40</cp:revision>
  <dcterms:created xsi:type="dcterms:W3CDTF">2014-04-07T14:44:22Z</dcterms:created>
  <dcterms:modified xsi:type="dcterms:W3CDTF">2014-05-06T14:48:14Z</dcterms:modified>
</cp:coreProperties>
</file>