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61" r:id="rId4"/>
    <p:sldId id="265" r:id="rId5"/>
    <p:sldId id="259" r:id="rId6"/>
    <p:sldId id="260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172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173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4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5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6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7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8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9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0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1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2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3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4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5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6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7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8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9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0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1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2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3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4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5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6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7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198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7199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0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1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2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3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4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5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6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7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8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9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10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11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12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13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214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7215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16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217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7218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19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20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21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22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23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24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25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26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7227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8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9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30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31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32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33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34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235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236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237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238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239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3DE1001-3CD8-4396-A5B2-1B0978EB3D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99638-CECB-44A1-9BC8-03C761DA3A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7A8FA-C725-4FFC-8BD3-BABD6626BC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AB183-BBB2-41AA-BCDF-CF3D2D31CC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16D97-8388-43C8-AEBF-4719EDA232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4F4AC-0955-494D-AE20-51FA93E150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BB177-3450-4D2B-A9F3-AB4689A733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A05D3-37B7-4727-A7F0-D6D6525B6B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B6C45-2D13-478C-99EC-0C3D9F4101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CBA5E-6821-4C99-9BC1-171201AD7F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470F6-965F-4733-ABB0-630C962B62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147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48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149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0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1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2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3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4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5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6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7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8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9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0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1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2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3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4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5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6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7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8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9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0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1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2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3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174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6175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6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7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8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9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0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1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2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3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4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5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6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7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8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9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9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6191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2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93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6194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5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6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7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8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9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00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01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02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203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4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5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6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7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8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9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10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21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1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21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21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27CDCE1-5F58-4AD5-95FC-3186D97B634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215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Обособленные обстоятельства</a:t>
            </a:r>
            <a:endParaRPr lang="ru-R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Подготовка к экзамену в 9 классе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Найди предложение с обособленным обстоятельством. Напиши номер этого предложения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5613" y="1828800"/>
            <a:ext cx="8226425" cy="42672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sz="2000" b="1" i="1" dirty="0" smtClean="0">
                <a:effectLst/>
              </a:rPr>
              <a:t>(1) Кузница стояла у обочины полевого посёлка, стороной обегавшего Малые </a:t>
            </a:r>
            <a:r>
              <a:rPr lang="ru-RU" sz="2000" b="1" i="1" dirty="0" err="1" smtClean="0">
                <a:effectLst/>
              </a:rPr>
              <a:t>Серпилки</a:t>
            </a:r>
            <a:r>
              <a:rPr lang="ru-RU" sz="2000" b="1" i="1" dirty="0" smtClean="0">
                <a:effectLst/>
              </a:rPr>
              <a:t>. (2) Она была выстроена у посёлка в стародавние времена каким-то </a:t>
            </a:r>
            <a:r>
              <a:rPr lang="ru-RU" sz="2000" b="1" i="1" dirty="0" err="1" smtClean="0">
                <a:effectLst/>
              </a:rPr>
              <a:t>серпилковским</a:t>
            </a:r>
            <a:r>
              <a:rPr lang="ru-RU" sz="2000" b="1" i="1" dirty="0" smtClean="0">
                <a:effectLst/>
              </a:rPr>
              <a:t> мужиком, надумавшим, как паучок, поохотиться за всяким проезжим людом. (3) Сказывают, будто, сколотив деньгу на придорожном ковальном дельце, мужик тот впоследствии поставил рядом с кузницей и заезжий двор. (4) И ещё сказывают, будто брал он за постой только живую денежку, но не брезговал ни овсом, ни нательным крестом.</a:t>
            </a:r>
            <a:endParaRPr lang="ru-RU" sz="2000" b="1" i="1" dirty="0">
              <a:effectLst/>
            </a:endParaRPr>
          </a:p>
        </p:txBody>
      </p:sp>
      <p:sp>
        <p:nvSpPr>
          <p:cNvPr id="4" name="24-конечная звезда 3"/>
          <p:cNvSpPr/>
          <p:nvPr/>
        </p:nvSpPr>
        <p:spPr>
          <a:xfrm>
            <a:off x="152400" y="914400"/>
            <a:ext cx="914400" cy="9144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648200"/>
            <a:ext cx="8226425" cy="1143000"/>
          </a:xfrm>
        </p:spPr>
        <p:txBody>
          <a:bodyPr/>
          <a:lstStyle/>
          <a:p>
            <a:r>
              <a:rPr lang="ru-RU" sz="3200" dirty="0" smtClean="0"/>
              <a:t>Найди предложение с обособленным обстоятельством. Напиши номер этого предложения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7575" y="0"/>
            <a:ext cx="8226425" cy="42672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sz="2000" b="1" i="1" dirty="0" smtClean="0">
                <a:effectLst/>
              </a:rPr>
              <a:t>(10) Третьяков известен был своим удивительным чутьём. (11) Тихий, молчаливый, сдержанный, он появлялся в мастерских, где ещё только заканчивались будущие шедевры живописи, и, случалось, покупал их для своей галереи прежде, чем они успевали появиться на выставке. (12) Бескорыстие его было беспримерным. (13) Приобретя у Верещагина огромную коллекцию его картин и этюдов, Третьяков тут же предложил её в качестве дара Московскому художественному училищу.</a:t>
            </a:r>
            <a:endParaRPr lang="ru-RU" sz="2000" b="1" i="1" dirty="0">
              <a:effectLst/>
            </a:endParaRPr>
          </a:p>
        </p:txBody>
      </p:sp>
      <p:sp>
        <p:nvSpPr>
          <p:cNvPr id="4" name="24-конечная звезда 3"/>
          <p:cNvSpPr/>
          <p:nvPr/>
        </p:nvSpPr>
        <p:spPr>
          <a:xfrm>
            <a:off x="152400" y="914400"/>
            <a:ext cx="914400" cy="9144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13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648200"/>
            <a:ext cx="8226425" cy="1143000"/>
          </a:xfrm>
        </p:spPr>
        <p:txBody>
          <a:bodyPr/>
          <a:lstStyle/>
          <a:p>
            <a:r>
              <a:rPr lang="ru-RU" sz="3200" dirty="0" smtClean="0"/>
              <a:t>Найди предложение с обособленным обстоятельством. Напиши номер этого предложения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7575" y="0"/>
            <a:ext cx="8226425" cy="42672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sz="2000" b="1" i="1" dirty="0" smtClean="0">
                <a:effectLst/>
              </a:rPr>
              <a:t>(46) Дима ещё какое-то время ждал, глядя на дерево, потом сердце его перестало биться, Дима замерзал, начинал накрапывать дождик. (47) Дима шёл к своей кровати и тихо плакал. (48) После этого он просыпался поздно и то скучая, а то веселясь, проживал день. (49) Но до сих пор, если Дима выходил куда-нибудь рано утром, и там были деревья, он почти всегда смотрел на верхушку самого высокого из них.</a:t>
            </a:r>
            <a:endParaRPr lang="ru-RU" sz="2000" b="1" i="1" dirty="0">
              <a:effectLst/>
            </a:endParaRPr>
          </a:p>
        </p:txBody>
      </p:sp>
      <p:sp>
        <p:nvSpPr>
          <p:cNvPr id="4" name="24-конечная звезда 3"/>
          <p:cNvSpPr/>
          <p:nvPr/>
        </p:nvSpPr>
        <p:spPr>
          <a:xfrm>
            <a:off x="152400" y="914400"/>
            <a:ext cx="914400" cy="9144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46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24400"/>
            <a:ext cx="8226425" cy="1143000"/>
          </a:xfrm>
        </p:spPr>
        <p:txBody>
          <a:bodyPr/>
          <a:lstStyle/>
          <a:p>
            <a:r>
              <a:rPr lang="ru-RU" sz="3200" dirty="0" smtClean="0"/>
              <a:t>Найди предложение с деепричастным оборотом. Напиши номер этого предложения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7575" y="0"/>
            <a:ext cx="8226425" cy="42672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sz="2000" b="1" i="1" dirty="0" smtClean="0">
                <a:effectLst/>
              </a:rPr>
              <a:t>(15) Лето было жаркое, осень сухая. (16) Так в первый год плащ мой провисел в гардеробе, и каждый раз, перебирая вешалки и встречая плащ, я в копилку своей домашней души складывал приятное обладание хорошей вещью. (17) Потом в следующий год было опять сухо, и, когда вышел третий год сухим, заговорили о том, что климат меняется в связи с особым расположением солнечных пятен. (18) Только в четвёртом году вышла сырая весна, и в конце апреля, когда прилетают вальдшнепы, лил дождь.</a:t>
            </a:r>
            <a:endParaRPr lang="ru-RU" sz="2000" b="1" i="1" dirty="0">
              <a:effectLst/>
            </a:endParaRPr>
          </a:p>
        </p:txBody>
      </p:sp>
      <p:sp>
        <p:nvSpPr>
          <p:cNvPr id="4" name="24-конечная звезда 3"/>
          <p:cNvSpPr/>
          <p:nvPr/>
        </p:nvSpPr>
        <p:spPr>
          <a:xfrm>
            <a:off x="152400" y="914400"/>
            <a:ext cx="914400" cy="9144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16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24400"/>
            <a:ext cx="8226425" cy="1143000"/>
          </a:xfrm>
        </p:spPr>
        <p:txBody>
          <a:bodyPr/>
          <a:lstStyle/>
          <a:p>
            <a:r>
              <a:rPr lang="ru-RU" sz="3200" dirty="0" smtClean="0"/>
              <a:t>Найди предложение с деепричастным оборотом. Напиши номер этого предложения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7575" y="0"/>
            <a:ext cx="8226425" cy="42672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sz="2000" b="1" i="1" dirty="0" smtClean="0">
                <a:effectLst/>
              </a:rPr>
              <a:t>(14) Что же случилось с нашей совестью? (15) Конфликты во всех сферах жизни, начиная от испорченных взаимоотношений на личностном уровне до международных скандалов. (16) Сотворив человека по своему образу и подобию, Бог вложил в него «духовный навигационный прибор» – совесть – и пустил человека в самостоятельное «плавание».</a:t>
            </a:r>
            <a:endParaRPr lang="ru-RU" sz="2000" b="1" i="1" dirty="0">
              <a:effectLst/>
            </a:endParaRPr>
          </a:p>
        </p:txBody>
      </p:sp>
      <p:sp>
        <p:nvSpPr>
          <p:cNvPr id="4" name="24-конечная звезда 3"/>
          <p:cNvSpPr/>
          <p:nvPr/>
        </p:nvSpPr>
        <p:spPr>
          <a:xfrm>
            <a:off x="152400" y="914400"/>
            <a:ext cx="914400" cy="9144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16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В приведённых ниже предложениях пронумерованы все запятые. Выпишите цифры, которые обозначают знаки, выделяющие обособленное обстоятельство.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5613" y="1752600"/>
            <a:ext cx="8226425" cy="4343400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effectLst/>
              </a:rPr>
              <a:t>Значит, (1) пройти мимо, (2) не ввязываться, (3) не тратить времени, (4) сил стало привычным? С горечью вспоминая этих людей, (5) поначалу злился, (6) обвинял, (7) недоумевал, (8) потом стал вспоминать самого себя.</a:t>
            </a:r>
            <a:endParaRPr lang="ru-RU" b="1" i="1" dirty="0">
              <a:effectLst/>
            </a:endParaRPr>
          </a:p>
        </p:txBody>
      </p:sp>
      <p:sp>
        <p:nvSpPr>
          <p:cNvPr id="4" name="24-конечная звезда 3"/>
          <p:cNvSpPr/>
          <p:nvPr/>
        </p:nvSpPr>
        <p:spPr>
          <a:xfrm>
            <a:off x="7696200" y="1524000"/>
            <a:ext cx="914400" cy="9144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5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В приведённых ниже предложениях пронумерованы все запятые. Выпишите цифры, которые обозначают знаки, выделяющие обособленное обстоятельство.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5613" y="1752600"/>
            <a:ext cx="8226425" cy="4343400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effectLst/>
              </a:rPr>
              <a:t>На эстраду, (1) как-то по-особенному закинув голову, (2) вышел радостно и уже победоносно улыбавшийся гигант, (3) и зал грохнул от рукоплесканий, (4) словно поднялся навстречу певцу мощный океанский вал…</a:t>
            </a:r>
            <a:endParaRPr lang="ru-RU" b="1" i="1" dirty="0">
              <a:effectLst/>
            </a:endParaRPr>
          </a:p>
        </p:txBody>
      </p:sp>
      <p:sp>
        <p:nvSpPr>
          <p:cNvPr id="4" name="24-конечная звезда 3"/>
          <p:cNvSpPr/>
          <p:nvPr/>
        </p:nvSpPr>
        <p:spPr>
          <a:xfrm>
            <a:off x="8077200" y="914400"/>
            <a:ext cx="914400" cy="9144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1, 2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В приведённых ниже предложениях пронумерованы все запятые. Выпишите цифры, которые обозначают знаки, выделяющие деепричастный оборот.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5613" y="1752600"/>
            <a:ext cx="8226425" cy="4343400"/>
          </a:xfrm>
        </p:spPr>
        <p:txBody>
          <a:bodyPr/>
          <a:lstStyle/>
          <a:p>
            <a:pPr>
              <a:buNone/>
            </a:pPr>
            <a:r>
              <a:rPr lang="ru-RU" sz="2400" b="1" i="1" dirty="0" smtClean="0">
                <a:effectLst/>
              </a:rPr>
              <a:t>Он пытался встать, (1) но его неумолимо волочило к открывшейся трещине. Сбросив рюкзаки, (2) Третий и Четвёртый бросились ему на помощь, (3) но бежать по глубокому снегу было очень трудно. Наконец Второму удалось воткнуть в лёд </a:t>
            </a:r>
            <a:r>
              <a:rPr lang="ru-RU" sz="2400" b="1" i="1" dirty="0" err="1" smtClean="0">
                <a:effectLst/>
              </a:rPr>
              <a:t>штычок</a:t>
            </a:r>
            <a:r>
              <a:rPr lang="ru-RU" sz="2400" b="1" i="1" dirty="0" smtClean="0">
                <a:effectLst/>
              </a:rPr>
              <a:t> ледоруба. Распластавшись на льду, (4) он повис над обрывом. Третий и Четвёртый бежали, (5) теряя последние силы. </a:t>
            </a:r>
            <a:endParaRPr lang="ru-RU" sz="2400" b="1" i="1" dirty="0">
              <a:effectLst/>
            </a:endParaRPr>
          </a:p>
        </p:txBody>
      </p:sp>
      <p:sp>
        <p:nvSpPr>
          <p:cNvPr id="4" name="24-конечная звезда 3"/>
          <p:cNvSpPr/>
          <p:nvPr/>
        </p:nvSpPr>
        <p:spPr>
          <a:xfrm>
            <a:off x="7924800" y="1295400"/>
            <a:ext cx="914400" cy="15240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2, 4, 5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Сетка с тенью">
  <a:themeElements>
    <a:clrScheme name="Сетка с тенью 2">
      <a:dk1>
        <a:srgbClr val="000066"/>
      </a:dk1>
      <a:lt1>
        <a:srgbClr val="FFFFFF"/>
      </a:lt1>
      <a:dk2>
        <a:srgbClr val="000066"/>
      </a:dk2>
      <a:lt2>
        <a:srgbClr val="B2B8C8"/>
      </a:lt2>
      <a:accent1>
        <a:srgbClr val="008080"/>
      </a:accent1>
      <a:accent2>
        <a:srgbClr val="00004E"/>
      </a:accent2>
      <a:accent3>
        <a:srgbClr val="AAAAB8"/>
      </a:accent3>
      <a:accent4>
        <a:srgbClr val="DADADA"/>
      </a:accent4>
      <a:accent5>
        <a:srgbClr val="AAC0C0"/>
      </a:accent5>
      <a:accent6>
        <a:srgbClr val="000046"/>
      </a:accent6>
      <a:hlink>
        <a:srgbClr val="00FFCC"/>
      </a:hlink>
      <a:folHlink>
        <a:srgbClr val="6699FF"/>
      </a:folHlink>
    </a:clrScheme>
    <a:fontScheme name="Сетка с тень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65</TotalTime>
  <Words>730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Сетка с тенью</vt:lpstr>
      <vt:lpstr>Обособленные обстоятельства</vt:lpstr>
      <vt:lpstr>Найди предложение с обособленным обстоятельством. Напиши номер этого предложения</vt:lpstr>
      <vt:lpstr>Найди предложение с обособленным обстоятельством. Напиши номер этого предложения</vt:lpstr>
      <vt:lpstr>Найди предложение с обособленным обстоятельством. Напиши номер этого предложения</vt:lpstr>
      <vt:lpstr>Найди предложение с деепричастным оборотом. Напиши номер этого предложения</vt:lpstr>
      <vt:lpstr>Найди предложение с деепричастным оборотом. Напиши номер этого предложения</vt:lpstr>
      <vt:lpstr>В приведённых ниже предложениях пронумерованы все запятые. Выпишите цифры, которые обозначают знаки, выделяющие обособленное обстоятельство.</vt:lpstr>
      <vt:lpstr>В приведённых ниже предложениях пронумерованы все запятые. Выпишите цифры, которые обозначают знаки, выделяющие обособленное обстоятельство.</vt:lpstr>
      <vt:lpstr>В приведённых ниже предложениях пронумерованы все запятые. Выпишите цифры, которые обозначают знаки, выделяющие деепричастный оборот.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Инна</dc:creator>
  <cp:lastModifiedBy>Инесса</cp:lastModifiedBy>
  <cp:revision>11</cp:revision>
  <cp:lastPrinted>1601-01-01T00:00:00Z</cp:lastPrinted>
  <dcterms:created xsi:type="dcterms:W3CDTF">2008-06-18T08:35:47Z</dcterms:created>
  <dcterms:modified xsi:type="dcterms:W3CDTF">2015-03-04T12:23:10Z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