
<file path=[Content_Types].xml><?xml version="1.0" encoding="utf-8"?>
<Types xmlns="http://schemas.openxmlformats.org/package/2006/content-types">
  <Override PartName="/ppt/slideLayouts/slideLayout307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408.xml" ContentType="application/vnd.openxmlformats-officedocument.presentationml.slideLayout+xml"/>
  <Default Extension="xml" ContentType="application/xml"/>
  <Override PartName="/ppt/slideLayouts/slideLayout24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Layouts/slideLayout10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Layouts/slideLayout272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348.xml" ContentType="application/vnd.openxmlformats-officedocument.presentationml.slideLayout+xml"/>
  <Override PartName="/ppt/theme/theme32.xml" ContentType="application/vnd.openxmlformats-officedocument.theme+xml"/>
  <Override PartName="/ppt/slideLayouts/slideLayout395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s/slide19.xml" ContentType="application/vnd.openxmlformats-officedocument.presentationml.slide+xml"/>
  <Default Extension="png" ContentType="image/png"/>
  <Override PartName="/ppt/slideLayouts/slideLayout118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Masters/slideMaster49.xml" ContentType="application/vnd.openxmlformats-officedocument.presentationml.slideMaster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Masters/slideMaster27.xml" ContentType="application/vnd.openxmlformats-officedocument.presentationml.slideMaster+xml"/>
  <Override PartName="/ppt/slideLayouts/slideLayout43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s/slide22.xml" ContentType="application/vnd.openxmlformats-officedocument.presentationml.slide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ppt/theme/theme48.xml" ContentType="application/vnd.openxmlformats-officedocument.theme+xml"/>
  <Override PartName="/ppt/slideLayouts/slideLayout597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Masters/slideMaster52.xml" ContentType="application/vnd.openxmlformats-officedocument.presentationml.slideMaster+xml"/>
  <Override PartName="/ppt/slideLayouts/slideLayout21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26.xml" ContentType="application/vnd.openxmlformats-officedocument.theme+xml"/>
  <Override PartName="/ppt/slideLayouts/slideLayout389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5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Masters/slideMaster30.xml" ContentType="application/vnd.openxmlformats-officedocument.presentationml.slideMaster+xml"/>
  <Override PartName="/ppt/slideLayouts/slideLayout244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53.xml" ContentType="application/vnd.openxmlformats-officedocument.presentationml.slideLayout+xml"/>
  <Override PartName="/ppt/theme/theme51.xml" ContentType="application/vnd.openxmlformats-officedocument.theme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92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137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629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Masters/slideMaster46.xml" ContentType="application/vnd.openxmlformats-officedocument.presentationml.slideMaster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632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Layouts/slideLayout40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71.xml" ContentType="application/vnd.openxmlformats-officedocument.presentationml.slideLayout+xml"/>
  <Override PartName="/ppt/theme/theme45.xml" ContentType="application/vnd.openxmlformats-officedocument.theme+xml"/>
  <Override PartName="/ppt/slideLayouts/slideLayout610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63.xml" ContentType="application/vnd.openxmlformats-officedocument.presentationml.slideLayout+xml"/>
  <Override PartName="/ppt/theme/theme23.xml" ContentType="application/vnd.openxmlformats-officedocument.theme+xml"/>
  <Override PartName="/ppt/slideLayouts/slideLayout402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72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5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56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418.xml" ContentType="application/vnd.openxmlformats-officedocument.presentationml.slideLayout+xml"/>
  <Override PartName="/ppt/theme/theme39.xml" ContentType="application/vnd.openxmlformats-officedocument.theme+xml"/>
  <Override PartName="/ppt/slideLayouts/slideLayout46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12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Masters/slideMaster43.xml" ContentType="application/vnd.openxmlformats-officedocument.presentationml.slideMaster+xml"/>
  <Override PartName="/ppt/slideLayouts/slideLayout12.xml" ContentType="application/vnd.openxmlformats-officedocument.presentationml.slideLayout+xml"/>
  <Override PartName="/ppt/theme/theme17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82.xml" ContentType="application/vnd.openxmlformats-officedocument.presentationml.slideLayout+xml"/>
  <Override PartName="/ppt/slideLayouts/slideLayout421.xml" ContentType="application/vnd.openxmlformats-officedocument.presentationml.slideLayout+xml"/>
  <Override PartName="/ppt/theme/theme42.xml" ContentType="application/vnd.openxmlformats-officedocument.theme+xml"/>
  <Override PartName="/ppt/slideLayouts/slideLayout519.xml" ContentType="application/vnd.openxmlformats-officedocument.presentationml.slideLayout+xml"/>
  <Override PartName="/ppt/slideLayouts/slideLayout566.xml" ContentType="application/vnd.openxmlformats-officedocument.presentationml.slideLayout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97.xml" ContentType="application/vnd.openxmlformats-officedocument.presentationml.slideLayout+xml"/>
  <Override PartName="/ppt/theme/theme20.xml" ContentType="application/vnd.openxmlformats-officedocument.theme+xml"/>
  <Override PartName="/ppt/slideLayouts/slideLayout336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Masters/slideMaster37.xml" ContentType="application/vnd.openxmlformats-officedocument.presentationml.slideMaster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62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31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399.xml" ContentType="application/vnd.openxmlformats-officedocument.presentationml.slideLayout+xml"/>
  <Override PartName="/ppt/theme/theme36.xml" ContentType="application/vnd.openxmlformats-officedocument.theme+xml"/>
  <Override PartName="/ppt/slideLayouts/slideLayout601.xml" ContentType="application/vnd.openxmlformats-officedocument.presentationml.slideLayout+xml"/>
  <Override PartName="/ppt/notesSlides/notesSlide23.xml" ContentType="application/vnd.openxmlformats-officedocument.presentationml.notesSlide+xml"/>
  <Override PartName="/ppt/slideMasters/slideMaster40.xml" ContentType="application/vnd.openxmlformats-officedocument.presentationml.slideMaster+xml"/>
  <Override PartName="/ppt/theme/theme14.xml" ContentType="application/vnd.openxmlformats-officedocument.theme+xml"/>
  <Override PartName="/ppt/slideLayouts/slideLayout440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63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s/slide26.xml" ContentType="application/vnd.openxmlformats-officedocument.presentationml.slide+xml"/>
  <Override PartName="/ppt/slideLayouts/slideLayout47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61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56.xml" ContentType="application/vnd.openxmlformats-officedocument.presentationml.slideLayout+xml"/>
  <Override PartName="/ppt/notesSlides/notesSlide17.xml" ContentType="application/vnd.openxmlformats-officedocument.presentationml.notesSlide+xml"/>
  <Override PartName="/ppt/slideMasters/slideMaster34.xml" ContentType="application/vnd.openxmlformats-officedocument.presentationml.slideMaster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620.xml" ContentType="application/vnd.openxmlformats-officedocument.presentationml.slideLayout+xml"/>
  <Override PartName="/ppt/theme/theme55.xml" ContentType="application/vnd.openxmlformats-officedocument.them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349.xml" ContentType="application/vnd.openxmlformats-officedocument.presentationml.slideLayout+xml"/>
  <Override PartName="/ppt/theme/theme33.xml" ContentType="application/vnd.openxmlformats-officedocument.theme+xml"/>
  <Override PartName="/ppt/slideLayouts/slideLayout396.xml" ContentType="application/vnd.openxmlformats-officedocument.presentationml.slideLayout+xml"/>
  <Override PartName="/ppt/slideLayouts/slideLayout412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slideLayouts/slideLayout188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327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60.xml" ContentType="application/vnd.openxmlformats-officedocument.presentationml.slideLayout+xml"/>
  <Override PartName="/ppt/theme/theme3.xml" ContentType="application/vnd.openxmlformats-officedocument.theme+xml"/>
  <Override PartName="/ppt/slideLayouts/slideLayout289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Masters/slideMaster28.xml" ContentType="application/vnd.openxmlformats-officedocument.presentationml.slideMaster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75.xml" ContentType="application/vnd.openxmlformats-officedocument.presentationml.slideLayout+xml"/>
  <Override PartName="/ppt/theme/theme49.xml" ContentType="application/vnd.openxmlformats-officedocument.theme+xml"/>
  <Override PartName="/ppt/slideLayouts/slideLayout614.xml" ContentType="application/vnd.openxmlformats-officedocument.presentationml.slideLayout+xml"/>
  <Override PartName="/ppt/slideMasters/slideMaster53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92.xml" ContentType="application/vnd.openxmlformats-officedocument.presentationml.slideLayout+xml"/>
  <Override PartName="/ppt/theme/theme27.xml" ContentType="application/vnd.openxmlformats-officedocument.theme+xml"/>
  <Override PartName="/ppt/slideLayouts/slideLayout529.xml" ContentType="application/vnd.openxmlformats-officedocument.presentationml.slideLayout+xml"/>
  <Override PartName="/ppt/slideLayouts/slideLayout576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Masters/slideMaster31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431.xml" ContentType="application/vnd.openxmlformats-officedocument.presentationml.slideLayout+xml"/>
  <Override PartName="/ppt/theme/theme52.xml" ContentType="application/vnd.openxmlformats-officedocument.theme+xml"/>
  <Override PartName="/ppt/slideMasters/slideMaster6.xml" ContentType="application/vnd.openxmlformats-officedocument.presentationml.slideMaster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346.xml" ContentType="application/vnd.openxmlformats-officedocument.presentationml.slideLayout+xml"/>
  <Override PartName="/ppt/theme/theme30.xml" ContentType="application/vnd.openxmlformats-officedocument.theme+xml"/>
  <Override PartName="/ppt/slideLayouts/slideLayout393.xml" ContentType="application/vnd.openxmlformats-officedocument.presentationml.slideLayout+xml"/>
  <Override PartName="/ppt/slideLayouts/slideLayout532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38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116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Masters/slideMaster47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Masters/slideMaster25.xml" ContentType="application/vnd.openxmlformats-officedocument.presentationml.slideMaster+xml"/>
  <Override PartName="/ppt/slideLayouts/slideLayout41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46.xml" ContentType="application/vnd.openxmlformats-officedocument.theme+xml"/>
  <Override PartName="/ppt/slides/slide20.xml" ContentType="application/vnd.openxmlformats-officedocument.presentationml.slide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Masters/slideMaster50.xml" ContentType="application/vnd.openxmlformats-officedocument.presentationml.slideMaster+xml"/>
  <Override PartName="/ppt/theme/theme24.xml" ContentType="application/vnd.openxmlformats-officedocument.theme+xml"/>
  <Override PartName="/ppt/slideLayouts/slideLayout387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50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Layouts/slideLayout179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7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48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627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Masters/slideMaster44.xml" ContentType="application/vnd.openxmlformats-officedocument.presentationml.slideMaster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slideLayouts/slideLayout444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589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630.xml" ContentType="application/vnd.openxmlformats-officedocument.presentationml.slideLayout+xml"/>
  <Override PartName="/ppt/slideMasters/slideMaster22.xml" ContentType="application/vnd.openxmlformats-officedocument.presentationml.slideMaster+xml"/>
  <Override PartName="/ppt/slideLayouts/slideLayout359.xml" ContentType="application/vnd.openxmlformats-officedocument.presentationml.slideLayout+xml"/>
  <Override PartName="/ppt/slideLayouts/slideLayout422.xml" ContentType="application/vnd.openxmlformats-officedocument.presentationml.slideLayout+xml"/>
  <Override PartName="/ppt/theme/theme43.xml" ContentType="application/vnd.openxmlformats-officedocument.theme+xml"/>
  <Override PartName="/ppt/slideLayouts/slideLayout198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261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Masters/slideMaster38.xml" ContentType="application/vnd.openxmlformats-officedocument.presentationml.slideMaster+xml"/>
  <Override PartName="/ppt/slideLayouts/slideLayout54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624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416.xml" ContentType="application/vnd.openxmlformats-officedocument.presentationml.slideLayout+xml"/>
  <Override PartName="/ppt/theme/theme37.xml" ContentType="application/vnd.openxmlformats-officedocument.theme+xml"/>
  <Override PartName="/ppt/slideLayouts/slideLayout463.xml" ContentType="application/vnd.openxmlformats-officedocument.presentationml.slideLayout+xml"/>
  <Override PartName="/ppt/slideLayouts/slideLayout60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10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Masters/slideMaster41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378.xml" ContentType="application/vnd.openxmlformats-officedocument.presentationml.slideLayout+xml"/>
  <Override PartName="/ppt/theme/theme40.xml" ContentType="application/vnd.openxmlformats-officedocument.theme+xml"/>
  <Override PartName="/ppt/slideLayouts/slideLayout517.xml" ContentType="application/vnd.openxmlformats-officedocument.presentationml.slideLayout+xml"/>
  <Override PartName="/ppt/slideLayouts/slideLayout564.xml" ContentType="application/vnd.openxmlformats-officedocument.presentationml.slideLayout+xml"/>
  <Override PartName="/ppt/theme/theme7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6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31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slideMasters/slideMaster35.xml" ContentType="application/vnd.openxmlformats-officedocument.presentationml.slideMaster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621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397.xml" ContentType="application/vnd.openxmlformats-officedocument.presentationml.slideLayout+xml"/>
  <Override PartName="/ppt/theme/theme34.xml" ContentType="application/vnd.openxmlformats-officedocument.them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61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Masters/slideMaster29.xml" ContentType="application/vnd.openxmlformats-officedocument.presentationml.slideMaster+xml"/>
  <Override PartName="/ppt/slideLayouts/slideLayout45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92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Masters/slideMaster54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28.xml" ContentType="application/vnd.openxmlformats-officedocument.theme+xml"/>
  <Override PartName="/ppt/slideLayouts/slideLayout407.xml" ContentType="application/vnd.openxmlformats-officedocument.presentationml.slideLayout+xml"/>
  <Override PartName="/ppt/slideLayouts/slideLayout454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Masters/slideMaster32.xml" ContentType="application/vnd.openxmlformats-officedocument.presentationml.slideMaster+xml"/>
  <Override PartName="/ppt/slideLayouts/slideLayout101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55.xml" ContentType="application/vnd.openxmlformats-officedocument.presentationml.slideLayout+xml"/>
  <Override PartName="/ppt/theme/theme53.xml" ContentType="application/vnd.openxmlformats-officedocument.them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347.xml" ContentType="application/vnd.openxmlformats-officedocument.presentationml.slideLayout+xml"/>
  <Override PartName="/ppt/theme/theme31.xml" ContentType="application/vnd.openxmlformats-officedocument.theme+xml"/>
  <Override PartName="/ppt/slideLayouts/slideLayout394.xml" ContentType="application/vnd.openxmlformats-officedocument.presentationml.slideLayout+xml"/>
  <Override PartName="/ppt/slideLayouts/slideLayout4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Masters/slideMaster48.xml" ContentType="application/vnd.openxmlformats-officedocument.presentationml.slideMaster+xml"/>
  <Override PartName="/ppt/slides/slide18.xml" ContentType="application/vnd.openxmlformats-officedocument.presentationml.slide+xml"/>
  <Override PartName="/ppt/slideLayouts/slideLayout17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511.xml" ContentType="application/vnd.openxmlformats-officedocument.presentationml.slideLayout+xml"/>
  <Override PartName="/ppt/theme/theme1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Masters/slideMaster26.xml" ContentType="application/vnd.openxmlformats-officedocument.presentationml.slideMaster+xml"/>
  <Override PartName="/ppt/slideLayouts/slideLayout42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73.xml" ContentType="application/vnd.openxmlformats-officedocument.presentationml.slideLayout+xml"/>
  <Override PartName="/ppt/theme/theme47.xml" ContentType="application/vnd.openxmlformats-officedocument.theme+xml"/>
  <Override PartName="/ppt/slideLayouts/slideLayout612.xml" ContentType="application/vnd.openxmlformats-officedocument.presentationml.slideLayout+xml"/>
  <Override PartName="/ppt/slideMasters/slideMaster51.xml" ContentType="application/vnd.openxmlformats-officedocument.presentationml.slideMaster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90.xml" ContentType="application/vnd.openxmlformats-officedocument.presentationml.slideLayout+xml"/>
  <Override PartName="/ppt/theme/theme25.xml" ContentType="application/vnd.openxmlformats-officedocument.theme+xml"/>
  <Override PartName="/ppt/slideLayouts/slideLayout388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74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Layouts/slideLayout319.xml" ContentType="application/vnd.openxmlformats-officedocument.presentationml.slideLayout+xml"/>
  <Override PartName="/ppt/slideLayouts/slideLayout366.xml" ContentType="application/vnd.openxmlformats-officedocument.presentationml.slideLayout+xml"/>
  <Override PartName="/ppt/theme/theme50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158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628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114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Masters/slideMaster45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19.xml" ContentType="application/vnd.openxmlformats-officedocument.theme+xml"/>
  <Override PartName="/ppt/slideLayouts/slideLayout300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631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Layouts/slideLayout237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70.xml" ContentType="application/vnd.openxmlformats-officedocument.presentationml.slideLayout+xml"/>
  <Override PartName="/ppt/theme/theme44.xml" ContentType="application/vnd.openxmlformats-officedocument.theme+xml"/>
  <Override PartName="/ppt/slideLayouts/slideLayout568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22.xml" ContentType="application/vnd.openxmlformats-officedocument.theme+xml"/>
  <Override PartName="/ppt/slideLayouts/slideLayout338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71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62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64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theme/theme38.xml" ContentType="application/vnd.openxmlformats-officedocument.theme+xml"/>
  <Override PartName="/ppt/slideLayouts/slideLayout603.xml" ContentType="application/vnd.openxmlformats-officedocument.presentationml.slideLayout+xml"/>
  <Override PartName="/ppt/slideMasters/slideMaster42.xml" ContentType="application/vnd.openxmlformats-officedocument.presentationml.slideMaster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442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420.xml" ContentType="application/vnd.openxmlformats-officedocument.presentationml.slideLayout+xml"/>
  <Override PartName="/ppt/theme/theme41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458.xml" ContentType="application/vnd.openxmlformats-officedocument.presentationml.slideLayout+xml"/>
  <Override PartName="/ppt/notesSlides/notesSlide19.xml" ContentType="application/vnd.openxmlformats-officedocument.presentationml.notesSlide+xml"/>
  <Default Extension="jpeg" ContentType="image/jpeg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Masters/slideMaster36.xml" ContentType="application/vnd.openxmlformats-officedocument.presentationml.slideMaster+xml"/>
  <Override PartName="/ppt/slideLayouts/slideLayout52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622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414.xml" ContentType="application/vnd.openxmlformats-officedocument.presentationml.slideLayout+xml"/>
  <Override PartName="/ppt/theme/theme35.xml" ContentType="application/vnd.openxmlformats-officedocument.theme+xml"/>
  <Override PartName="/ppt/slideLayouts/slideLayout461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notesSlides/notesSlide22.xml" ContentType="application/vnd.openxmlformats-officedocument.presentationml.notesSlide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84.xml" ContentType="application/vnd.openxmlformats-officedocument.presentationml.slideLayout+xml"/>
  <Override PartName="/ppt/theme/theme13.xml" ContentType="application/vnd.openxmlformats-officedocument.theme+xml"/>
  <Override PartName="/ppt/slideLayouts/slideLayout231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62.xml" ContentType="application/vnd.openxmlformats-officedocument.presentationml.slideLayout+xml"/>
  <Override PartName="/ppt/theme/theme5.xml" ContentType="application/vnd.openxmlformats-officedocument.theme+xml"/>
  <Override PartName="/ppt/slideLayouts/slideLayout354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616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310.xml" ContentType="application/vnd.openxmlformats-officedocument.presentationml.slideLayout+xml"/>
  <Override PartName="/ppt/theme/theme29.xml" ContentType="application/vnd.openxmlformats-officedocument.theme+xml"/>
  <Override PartName="/ppt/slideMasters/slideMaster33.xml" ContentType="application/vnd.openxmlformats-officedocument.presentationml.slideMaster+xml"/>
  <Override PartName="/ppt/slideLayouts/slideLayout480.xml" ContentType="application/vnd.openxmlformats-officedocument.presentationml.slideLayout+xml"/>
  <Override PartName="/ppt/theme/theme54.xml" ContentType="application/vnd.openxmlformats-officedocument.theme+xml"/>
  <Override PartName="/ppt/slideMasters/slideMaster8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55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  <p:sldMasterId id="2147483756" r:id="rId3"/>
    <p:sldMasterId id="2147483768" r:id="rId4"/>
    <p:sldMasterId id="2147484087" r:id="rId5"/>
    <p:sldMasterId id="2147484100" r:id="rId6"/>
    <p:sldMasterId id="2147484113" r:id="rId7"/>
    <p:sldMasterId id="2147484128" r:id="rId8"/>
    <p:sldMasterId id="2147484142" r:id="rId9"/>
    <p:sldMasterId id="2147484155" r:id="rId10"/>
    <p:sldMasterId id="2147484168" r:id="rId11"/>
    <p:sldMasterId id="2147484180" r:id="rId12"/>
    <p:sldMasterId id="2147484193" r:id="rId13"/>
    <p:sldMasterId id="2147484207" r:id="rId14"/>
    <p:sldMasterId id="2147484219" r:id="rId15"/>
    <p:sldMasterId id="2147484232" r:id="rId16"/>
    <p:sldMasterId id="2147484246" r:id="rId17"/>
    <p:sldMasterId id="2147484259" r:id="rId18"/>
    <p:sldMasterId id="2147484272" r:id="rId19"/>
    <p:sldMasterId id="2147484287" r:id="rId20"/>
    <p:sldMasterId id="2147484301" r:id="rId21"/>
    <p:sldMasterId id="2147484314" r:id="rId22"/>
    <p:sldMasterId id="2147484327" r:id="rId23"/>
    <p:sldMasterId id="2147484339" r:id="rId24"/>
    <p:sldMasterId id="2147484352" r:id="rId25"/>
    <p:sldMasterId id="2147484366" r:id="rId26"/>
    <p:sldMasterId id="2147484378" r:id="rId27"/>
    <p:sldMasterId id="2147484391" r:id="rId28"/>
    <p:sldMasterId id="2147484403" r:id="rId29"/>
    <p:sldMasterId id="2147484415" r:id="rId30"/>
    <p:sldMasterId id="2147484427" r:id="rId31"/>
    <p:sldMasterId id="2147484439" r:id="rId32"/>
    <p:sldMasterId id="2147484451" r:id="rId33"/>
    <p:sldMasterId id="2147484464" r:id="rId34"/>
    <p:sldMasterId id="2147484476" r:id="rId35"/>
    <p:sldMasterId id="2147484488" r:id="rId36"/>
    <p:sldMasterId id="2147484500" r:id="rId37"/>
    <p:sldMasterId id="2147484513" r:id="rId38"/>
    <p:sldMasterId id="2147484525" r:id="rId39"/>
    <p:sldMasterId id="2147484537" r:id="rId40"/>
    <p:sldMasterId id="2147484549" r:id="rId41"/>
    <p:sldMasterId id="2147484573" r:id="rId42"/>
    <p:sldMasterId id="2147484585" r:id="rId43"/>
    <p:sldMasterId id="2147484597" r:id="rId44"/>
    <p:sldMasterId id="2147484609" r:id="rId45"/>
    <p:sldMasterId id="2147484621" r:id="rId46"/>
    <p:sldMasterId id="2147484633" r:id="rId47"/>
    <p:sldMasterId id="2147484645" r:id="rId48"/>
    <p:sldMasterId id="2147484657" r:id="rId49"/>
    <p:sldMasterId id="2147484669" r:id="rId50"/>
    <p:sldMasterId id="2147484681" r:id="rId51"/>
    <p:sldMasterId id="2147484697" r:id="rId52"/>
    <p:sldMasterId id="2147484711" r:id="rId53"/>
    <p:sldMasterId id="2147484725" r:id="rId54"/>
  </p:sldMasterIdLst>
  <p:notesMasterIdLst>
    <p:notesMasterId r:id="rId81"/>
  </p:notesMasterIdLst>
  <p:sldIdLst>
    <p:sldId id="260" r:id="rId55"/>
    <p:sldId id="280" r:id="rId56"/>
    <p:sldId id="281" r:id="rId57"/>
    <p:sldId id="282" r:id="rId58"/>
    <p:sldId id="256" r:id="rId59"/>
    <p:sldId id="257" r:id="rId60"/>
    <p:sldId id="258" r:id="rId61"/>
    <p:sldId id="266" r:id="rId62"/>
    <p:sldId id="259" r:id="rId63"/>
    <p:sldId id="264" r:id="rId64"/>
    <p:sldId id="265" r:id="rId65"/>
    <p:sldId id="262" r:id="rId66"/>
    <p:sldId id="263" r:id="rId67"/>
    <p:sldId id="261" r:id="rId68"/>
    <p:sldId id="271" r:id="rId69"/>
    <p:sldId id="270" r:id="rId70"/>
    <p:sldId id="269" r:id="rId71"/>
    <p:sldId id="268" r:id="rId72"/>
    <p:sldId id="267" r:id="rId73"/>
    <p:sldId id="279" r:id="rId74"/>
    <p:sldId id="278" r:id="rId75"/>
    <p:sldId id="277" r:id="rId76"/>
    <p:sldId id="276" r:id="rId77"/>
    <p:sldId id="275" r:id="rId78"/>
    <p:sldId id="274" r:id="rId79"/>
    <p:sldId id="273" r:id="rId8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600" autoAdjust="0"/>
    <p:restoredTop sz="94634" autoAdjust="0"/>
  </p:normalViewPr>
  <p:slideViewPr>
    <p:cSldViewPr>
      <p:cViewPr varScale="1">
        <p:scale>
          <a:sx n="104" d="100"/>
          <a:sy n="104" d="100"/>
        </p:scale>
        <p:origin x="-2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50" Type="http://schemas.openxmlformats.org/officeDocument/2006/relationships/slideMaster" Target="slideMasters/slideMaster50.xml"/><Relationship Id="rId55" Type="http://schemas.openxmlformats.org/officeDocument/2006/relationships/slide" Target="slides/slide1.xml"/><Relationship Id="rId63" Type="http://schemas.openxmlformats.org/officeDocument/2006/relationships/slide" Target="slides/slide9.xml"/><Relationship Id="rId68" Type="http://schemas.openxmlformats.org/officeDocument/2006/relationships/slide" Target="slides/slide14.xml"/><Relationship Id="rId76" Type="http://schemas.openxmlformats.org/officeDocument/2006/relationships/slide" Target="slides/slide22.xml"/><Relationship Id="rId8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Master" Target="slideMasters/slideMaster53.xml"/><Relationship Id="rId58" Type="http://schemas.openxmlformats.org/officeDocument/2006/relationships/slide" Target="slides/slide4.xml"/><Relationship Id="rId66" Type="http://schemas.openxmlformats.org/officeDocument/2006/relationships/slide" Target="slides/slide12.xml"/><Relationship Id="rId74" Type="http://schemas.openxmlformats.org/officeDocument/2006/relationships/slide" Target="slides/slide20.xml"/><Relationship Id="rId79" Type="http://schemas.openxmlformats.org/officeDocument/2006/relationships/slide" Target="slides/slide25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7.xml"/><Relationship Id="rId82" Type="http://schemas.openxmlformats.org/officeDocument/2006/relationships/presProps" Target="presProps.xml"/><Relationship Id="rId19" Type="http://schemas.openxmlformats.org/officeDocument/2006/relationships/slideMaster" Target="slideMasters/slideMaster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" Target="slides/slide2.xml"/><Relationship Id="rId64" Type="http://schemas.openxmlformats.org/officeDocument/2006/relationships/slide" Target="slides/slide10.xml"/><Relationship Id="rId69" Type="http://schemas.openxmlformats.org/officeDocument/2006/relationships/slide" Target="slides/slide15.xml"/><Relationship Id="rId77" Type="http://schemas.openxmlformats.org/officeDocument/2006/relationships/slide" Target="slides/slide23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" Target="slides/slide18.xml"/><Relationship Id="rId80" Type="http://schemas.openxmlformats.org/officeDocument/2006/relationships/slide" Target="slides/slide26.xml"/><Relationship Id="rId85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" Target="slides/slide5.xml"/><Relationship Id="rId67" Type="http://schemas.openxmlformats.org/officeDocument/2006/relationships/slide" Target="slides/slide13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Master" Target="slideMasters/slideMaster54.xml"/><Relationship Id="rId62" Type="http://schemas.openxmlformats.org/officeDocument/2006/relationships/slide" Target="slides/slide8.xml"/><Relationship Id="rId70" Type="http://schemas.openxmlformats.org/officeDocument/2006/relationships/slide" Target="slides/slide16.xml"/><Relationship Id="rId75" Type="http://schemas.openxmlformats.org/officeDocument/2006/relationships/slide" Target="slides/slide21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" Target="slides/slide3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" Target="slides/slide6.xml"/><Relationship Id="rId65" Type="http://schemas.openxmlformats.org/officeDocument/2006/relationships/slide" Target="slides/slide11.xml"/><Relationship Id="rId73" Type="http://schemas.openxmlformats.org/officeDocument/2006/relationships/slide" Target="slides/slide19.xml"/><Relationship Id="rId78" Type="http://schemas.openxmlformats.org/officeDocument/2006/relationships/slide" Target="slides/slide24.xml"/><Relationship Id="rId8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02162CC-33C7-472D-9C3D-382D569E9982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1303715-DC9A-4DE1-90A9-80A7A9E9B6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55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055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16DDC52-3988-4D3B-8CB8-79BEB4EABBD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270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27ED175-8EB4-41A8-BD41-A1972C7B0F8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0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90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290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9AF5128-E0B6-400D-8B05-BEF40DFF5D5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11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311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1F23EC2-1ADB-42F6-B2EB-B8D3EBFFBF9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31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331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0921C8B-B736-43AA-9771-882DAE5B1AB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52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352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0AD7450-8F20-4526-8F3E-32A352F2CCE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2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372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32D0482-525C-417E-B2FF-591A6186B81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93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393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1BC8141-F448-488D-8CD7-D626F47C2C8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3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13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413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4BC57CE-4999-4607-81D8-C6C326A64AB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34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434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43E0F56-C862-4619-926C-75A4E6757D5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4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54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454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20A8DB0-98EA-411E-9546-44CDE3A2721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06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106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776CD44-7FD0-4037-8F53-182B415A3C9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475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5EA507-CD2E-403C-98E9-20C8F86F1DE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5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95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495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7071A57-037B-4D88-98F4-86C35D4850B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16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516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C1BF082-2C1D-47D3-8334-5A481FCFF00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36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5366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C6F050-E167-4F3C-B004-54E9087C125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7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27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127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FA3B74-9878-401A-858E-1ACE02E4842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47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147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1D7FFC-61BE-4DB5-8400-FAA1983192F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168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06DE5A8-DFEB-430A-A755-0908883F75F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88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188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956CF1E-98D9-4F12-BEF0-39C6119607E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8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08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208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3B0683-A7B6-4EFB-95E0-DC8576F673F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29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229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F3A843-E438-4245-9B06-396E06E5C6D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49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249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6D1974-67C2-418A-97DE-656667227B3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7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32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7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3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4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1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52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5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914400" y="1600200"/>
            <a:ext cx="8247063" cy="5257800"/>
            <a:chOff x="576" y="1008"/>
            <a:chExt cx="5195" cy="3312"/>
          </a:xfrm>
        </p:grpSpPr>
        <p:sp>
          <p:nvSpPr>
            <p:cNvPr id="5" name="Rectangle 3" descr="White marble"/>
            <p:cNvSpPr>
              <a:spLocks noChangeArrowheads="1"/>
            </p:cNvSpPr>
            <p:nvPr/>
          </p:nvSpPr>
          <p:spPr bwMode="auto">
            <a:xfrm>
              <a:off x="641" y="1014"/>
              <a:ext cx="5117" cy="3305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ru-RU" sz="2400">
                <a:latin typeface="+mn-lt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576" y="1008"/>
              <a:ext cx="65" cy="331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76" y="1008"/>
              <a:ext cx="5195" cy="6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5498" y="1014"/>
              <a:ext cx="260" cy="50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4975" y="1014"/>
              <a:ext cx="261" cy="50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4454" y="1014"/>
              <a:ext cx="259" cy="50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3931" y="1014"/>
              <a:ext cx="260" cy="50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3409" y="1014"/>
              <a:ext cx="260" cy="50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2887" y="1014"/>
              <a:ext cx="260" cy="50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2365" y="1014"/>
              <a:ext cx="260" cy="50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1842" y="1014"/>
              <a:ext cx="260" cy="50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1320" y="1014"/>
              <a:ext cx="261" cy="50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798" y="1014"/>
              <a:ext cx="260" cy="50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581" y="1114"/>
              <a:ext cx="53" cy="24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581" y="1607"/>
              <a:ext cx="53" cy="24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581" y="2101"/>
              <a:ext cx="53" cy="245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581" y="2594"/>
              <a:ext cx="53" cy="24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581" y="3088"/>
              <a:ext cx="53" cy="245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581" y="3581"/>
              <a:ext cx="53" cy="24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581" y="4074"/>
              <a:ext cx="53" cy="24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grpSp>
        <p:nvGrpSpPr>
          <p:cNvPr id="25" name="Group 25"/>
          <p:cNvGrpSpPr>
            <a:grpSpLocks/>
          </p:cNvGrpSpPr>
          <p:nvPr/>
        </p:nvGrpSpPr>
        <p:grpSpPr bwMode="auto">
          <a:xfrm>
            <a:off x="0" y="0"/>
            <a:ext cx="3057525" cy="2057400"/>
            <a:chOff x="0" y="0"/>
            <a:chExt cx="1926" cy="1296"/>
          </a:xfrm>
        </p:grpSpPr>
        <p:sp>
          <p:nvSpPr>
            <p:cNvPr id="26" name="Rectangle 26" descr="White marble"/>
            <p:cNvSpPr>
              <a:spLocks noChangeArrowheads="1"/>
            </p:cNvSpPr>
            <p:nvPr/>
          </p:nvSpPr>
          <p:spPr bwMode="auto">
            <a:xfrm>
              <a:off x="0" y="0"/>
              <a:ext cx="1920" cy="129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ru-RU" sz="2400">
                <a:latin typeface="+mn-lt"/>
              </a:endParaRPr>
            </a:p>
          </p:txBody>
        </p:sp>
        <p:grpSp>
          <p:nvGrpSpPr>
            <p:cNvPr id="27" name="Group 27"/>
            <p:cNvGrpSpPr>
              <a:grpSpLocks/>
            </p:cNvGrpSpPr>
            <p:nvPr/>
          </p:nvGrpSpPr>
          <p:grpSpPr bwMode="auto">
            <a:xfrm>
              <a:off x="1" y="1266"/>
              <a:ext cx="1923" cy="30"/>
              <a:chOff x="1" y="1266"/>
              <a:chExt cx="1923" cy="30"/>
            </a:xfrm>
          </p:grpSpPr>
          <p:sp>
            <p:nvSpPr>
              <p:cNvPr id="37" name="Rectangle 28"/>
              <p:cNvSpPr>
                <a:spLocks noChangeArrowheads="1"/>
              </p:cNvSpPr>
              <p:nvPr/>
            </p:nvSpPr>
            <p:spPr bwMode="auto">
              <a:xfrm>
                <a:off x="1" y="1266"/>
                <a:ext cx="1923" cy="30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8" name="Rectangle 29"/>
              <p:cNvSpPr>
                <a:spLocks noChangeArrowheads="1"/>
              </p:cNvSpPr>
              <p:nvPr/>
            </p:nvSpPr>
            <p:spPr bwMode="auto">
              <a:xfrm>
                <a:off x="6" y="1273"/>
                <a:ext cx="96" cy="2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9" name="Rectangle 30"/>
              <p:cNvSpPr>
                <a:spLocks noChangeArrowheads="1"/>
              </p:cNvSpPr>
              <p:nvPr/>
            </p:nvSpPr>
            <p:spPr bwMode="auto">
              <a:xfrm>
                <a:off x="199" y="1273"/>
                <a:ext cx="96" cy="2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0" name="Rectangle 31"/>
              <p:cNvSpPr>
                <a:spLocks noChangeArrowheads="1"/>
              </p:cNvSpPr>
              <p:nvPr/>
            </p:nvSpPr>
            <p:spPr bwMode="auto">
              <a:xfrm>
                <a:off x="392" y="1273"/>
                <a:ext cx="97" cy="2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1" name="Rectangle 32"/>
              <p:cNvSpPr>
                <a:spLocks noChangeArrowheads="1"/>
              </p:cNvSpPr>
              <p:nvPr/>
            </p:nvSpPr>
            <p:spPr bwMode="auto">
              <a:xfrm>
                <a:off x="586" y="1273"/>
                <a:ext cx="96" cy="2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2" name="Rectangle 33"/>
              <p:cNvSpPr>
                <a:spLocks noChangeArrowheads="1"/>
              </p:cNvSpPr>
              <p:nvPr/>
            </p:nvSpPr>
            <p:spPr bwMode="auto">
              <a:xfrm>
                <a:off x="779" y="1273"/>
                <a:ext cx="96" cy="2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3" name="Rectangle 34"/>
              <p:cNvSpPr>
                <a:spLocks noChangeArrowheads="1"/>
              </p:cNvSpPr>
              <p:nvPr/>
            </p:nvSpPr>
            <p:spPr bwMode="auto">
              <a:xfrm>
                <a:off x="972" y="1273"/>
                <a:ext cx="96" cy="2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4" name="Rectangle 35"/>
              <p:cNvSpPr>
                <a:spLocks noChangeArrowheads="1"/>
              </p:cNvSpPr>
              <p:nvPr/>
            </p:nvSpPr>
            <p:spPr bwMode="auto">
              <a:xfrm>
                <a:off x="1165" y="1273"/>
                <a:ext cx="97" cy="2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5" name="Rectangle 36"/>
              <p:cNvSpPr>
                <a:spLocks noChangeArrowheads="1"/>
              </p:cNvSpPr>
              <p:nvPr/>
            </p:nvSpPr>
            <p:spPr bwMode="auto">
              <a:xfrm>
                <a:off x="1359" y="1273"/>
                <a:ext cx="96" cy="2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6" name="Rectangle 37"/>
              <p:cNvSpPr>
                <a:spLocks noChangeArrowheads="1"/>
              </p:cNvSpPr>
              <p:nvPr/>
            </p:nvSpPr>
            <p:spPr bwMode="auto">
              <a:xfrm>
                <a:off x="1552" y="1273"/>
                <a:ext cx="96" cy="2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7" name="Rectangle 38"/>
              <p:cNvSpPr>
                <a:spLocks noChangeArrowheads="1"/>
              </p:cNvSpPr>
              <p:nvPr/>
            </p:nvSpPr>
            <p:spPr bwMode="auto">
              <a:xfrm>
                <a:off x="1745" y="1273"/>
                <a:ext cx="96" cy="2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grpSp>
          <p:nvGrpSpPr>
            <p:cNvPr id="28" name="Group 39"/>
            <p:cNvGrpSpPr>
              <a:grpSpLocks/>
            </p:cNvGrpSpPr>
            <p:nvPr/>
          </p:nvGrpSpPr>
          <p:grpSpPr bwMode="auto">
            <a:xfrm>
              <a:off x="1899" y="0"/>
              <a:ext cx="27" cy="1295"/>
              <a:chOff x="1899" y="0"/>
              <a:chExt cx="27" cy="1295"/>
            </a:xfrm>
          </p:grpSpPr>
          <p:sp>
            <p:nvSpPr>
              <p:cNvPr id="29" name="Rectangle 40"/>
              <p:cNvSpPr>
                <a:spLocks noChangeArrowheads="1"/>
              </p:cNvSpPr>
              <p:nvPr/>
            </p:nvSpPr>
            <p:spPr bwMode="auto">
              <a:xfrm>
                <a:off x="1899" y="0"/>
                <a:ext cx="27" cy="1295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/>
            </p:nvSpPr>
            <p:spPr bwMode="auto">
              <a:xfrm>
                <a:off x="1900" y="1195"/>
                <a:ext cx="19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/>
            </p:nvSpPr>
            <p:spPr bwMode="auto">
              <a:xfrm>
                <a:off x="1900" y="1002"/>
                <a:ext cx="19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/>
            </p:nvSpPr>
            <p:spPr bwMode="auto">
              <a:xfrm>
                <a:off x="1900" y="809"/>
                <a:ext cx="19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/>
            </p:nvSpPr>
            <p:spPr bwMode="auto">
              <a:xfrm>
                <a:off x="1900" y="616"/>
                <a:ext cx="19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/>
            </p:nvSpPr>
            <p:spPr bwMode="auto">
              <a:xfrm>
                <a:off x="1900" y="423"/>
                <a:ext cx="19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/>
            </p:nvSpPr>
            <p:spPr bwMode="auto">
              <a:xfrm>
                <a:off x="1900" y="230"/>
                <a:ext cx="19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/>
            </p:nvSpPr>
            <p:spPr bwMode="auto">
              <a:xfrm>
                <a:off x="1900" y="37"/>
                <a:ext cx="19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</p:grpSp>
      <p:sp>
        <p:nvSpPr>
          <p:cNvPr id="17431" name="Rectangle 23"/>
          <p:cNvSpPr>
            <a:spLocks noGrp="1" noChangeArrowheads="1"/>
          </p:cNvSpPr>
          <p:nvPr>
            <p:ph type="ctrTitle" sz="quarter"/>
          </p:nvPr>
        </p:nvSpPr>
        <p:spPr>
          <a:xfrm>
            <a:off x="3200400" y="304800"/>
            <a:ext cx="579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7432" name="Rectangle 2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286000" y="3352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8" name="Rectangle 4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5A3C56F-6477-4544-AA16-2942B52CADCA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49" name="Rectangle 4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400800"/>
            <a:ext cx="3581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" name="Rectangle 5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4008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F5999B7-6EBB-4F68-917A-5127FC31EF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C8CF7-6E86-42EF-BC35-86E1D1518FAD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0FA04-EED9-4B2A-A62C-1EF45263D3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7200" y="889000"/>
            <a:ext cx="2224088" cy="5362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4938" y="889000"/>
            <a:ext cx="6519862" cy="5362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938" y="889000"/>
            <a:ext cx="8885237" cy="11557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4938" y="2116138"/>
            <a:ext cx="4371975" cy="41354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59313" y="2116138"/>
            <a:ext cx="4371975" cy="41354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44475" y="3316288"/>
            <a:ext cx="8305800" cy="150812"/>
            <a:chOff x="154" y="2089"/>
            <a:chExt cx="5232" cy="95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154" y="2099"/>
              <a:ext cx="5221" cy="85"/>
            </a:xfrm>
            <a:custGeom>
              <a:avLst/>
              <a:gdLst/>
              <a:ahLst/>
              <a:cxnLst>
                <a:cxn ang="0">
                  <a:pos x="167" y="8"/>
                </a:cxn>
                <a:cxn ang="0">
                  <a:pos x="355" y="16"/>
                </a:cxn>
                <a:cxn ang="0">
                  <a:pos x="491" y="33"/>
                </a:cxn>
                <a:cxn ang="0">
                  <a:pos x="731" y="33"/>
                </a:cxn>
                <a:cxn ang="0">
                  <a:pos x="950" y="33"/>
                </a:cxn>
                <a:cxn ang="0">
                  <a:pos x="1137" y="0"/>
                </a:cxn>
                <a:cxn ang="0">
                  <a:pos x="1336" y="8"/>
                </a:cxn>
                <a:cxn ang="0">
                  <a:pos x="1545" y="25"/>
                </a:cxn>
                <a:cxn ang="0">
                  <a:pos x="1733" y="25"/>
                </a:cxn>
                <a:cxn ang="0">
                  <a:pos x="1984" y="25"/>
                </a:cxn>
                <a:cxn ang="0">
                  <a:pos x="2234" y="25"/>
                </a:cxn>
                <a:cxn ang="0">
                  <a:pos x="2464" y="25"/>
                </a:cxn>
                <a:cxn ang="0">
                  <a:pos x="2651" y="25"/>
                </a:cxn>
                <a:cxn ang="0">
                  <a:pos x="2819" y="25"/>
                </a:cxn>
                <a:cxn ang="0">
                  <a:pos x="3038" y="33"/>
                </a:cxn>
                <a:cxn ang="0">
                  <a:pos x="3152" y="59"/>
                </a:cxn>
                <a:cxn ang="0">
                  <a:pos x="3320" y="50"/>
                </a:cxn>
                <a:cxn ang="0">
                  <a:pos x="3643" y="50"/>
                </a:cxn>
                <a:cxn ang="0">
                  <a:pos x="3832" y="25"/>
                </a:cxn>
                <a:cxn ang="0">
                  <a:pos x="3987" y="8"/>
                </a:cxn>
                <a:cxn ang="0">
                  <a:pos x="4227" y="8"/>
                </a:cxn>
                <a:cxn ang="0">
                  <a:pos x="4437" y="33"/>
                </a:cxn>
                <a:cxn ang="0">
                  <a:pos x="4687" y="33"/>
                </a:cxn>
                <a:cxn ang="0">
                  <a:pos x="4834" y="33"/>
                </a:cxn>
                <a:cxn ang="0">
                  <a:pos x="5074" y="33"/>
                </a:cxn>
                <a:cxn ang="0">
                  <a:pos x="5199" y="76"/>
                </a:cxn>
                <a:cxn ang="0">
                  <a:pos x="4938" y="67"/>
                </a:cxn>
                <a:cxn ang="0">
                  <a:pos x="4719" y="67"/>
                </a:cxn>
                <a:cxn ang="0">
                  <a:pos x="4499" y="76"/>
                </a:cxn>
                <a:cxn ang="0">
                  <a:pos x="4312" y="84"/>
                </a:cxn>
                <a:cxn ang="0">
                  <a:pos x="4029" y="76"/>
                </a:cxn>
                <a:cxn ang="0">
                  <a:pos x="3821" y="59"/>
                </a:cxn>
                <a:cxn ang="0">
                  <a:pos x="3612" y="59"/>
                </a:cxn>
                <a:cxn ang="0">
                  <a:pos x="3456" y="76"/>
                </a:cxn>
                <a:cxn ang="0">
                  <a:pos x="3205" y="84"/>
                </a:cxn>
                <a:cxn ang="0">
                  <a:pos x="2944" y="76"/>
                </a:cxn>
                <a:cxn ang="0">
                  <a:pos x="2651" y="84"/>
                </a:cxn>
                <a:cxn ang="0">
                  <a:pos x="2432" y="76"/>
                </a:cxn>
                <a:cxn ang="0">
                  <a:pos x="2192" y="76"/>
                </a:cxn>
                <a:cxn ang="0">
                  <a:pos x="2014" y="59"/>
                </a:cxn>
                <a:cxn ang="0">
                  <a:pos x="1837" y="67"/>
                </a:cxn>
                <a:cxn ang="0">
                  <a:pos x="1628" y="76"/>
                </a:cxn>
                <a:cxn ang="0">
                  <a:pos x="1451" y="59"/>
                </a:cxn>
                <a:cxn ang="0">
                  <a:pos x="1211" y="59"/>
                </a:cxn>
                <a:cxn ang="0">
                  <a:pos x="876" y="67"/>
                </a:cxn>
                <a:cxn ang="0">
                  <a:pos x="668" y="59"/>
                </a:cxn>
                <a:cxn ang="0">
                  <a:pos x="521" y="42"/>
                </a:cxn>
                <a:cxn ang="0">
                  <a:pos x="324" y="50"/>
                </a:cxn>
                <a:cxn ang="0">
                  <a:pos x="135" y="50"/>
                </a:cxn>
              </a:cxnLst>
              <a:rect l="0" t="0" r="r" b="b"/>
              <a:pathLst>
                <a:path w="5221" h="85">
                  <a:moveTo>
                    <a:pt x="0" y="25"/>
                  </a:moveTo>
                  <a:lnTo>
                    <a:pt x="94" y="16"/>
                  </a:lnTo>
                  <a:lnTo>
                    <a:pt x="125" y="8"/>
                  </a:lnTo>
                  <a:lnTo>
                    <a:pt x="167" y="8"/>
                  </a:lnTo>
                  <a:lnTo>
                    <a:pt x="198" y="8"/>
                  </a:lnTo>
                  <a:lnTo>
                    <a:pt x="240" y="8"/>
                  </a:lnTo>
                  <a:lnTo>
                    <a:pt x="324" y="8"/>
                  </a:lnTo>
                  <a:lnTo>
                    <a:pt x="355" y="16"/>
                  </a:lnTo>
                  <a:lnTo>
                    <a:pt x="386" y="16"/>
                  </a:lnTo>
                  <a:lnTo>
                    <a:pt x="428" y="25"/>
                  </a:lnTo>
                  <a:lnTo>
                    <a:pt x="459" y="33"/>
                  </a:lnTo>
                  <a:lnTo>
                    <a:pt x="491" y="33"/>
                  </a:lnTo>
                  <a:lnTo>
                    <a:pt x="574" y="33"/>
                  </a:lnTo>
                  <a:lnTo>
                    <a:pt x="616" y="33"/>
                  </a:lnTo>
                  <a:lnTo>
                    <a:pt x="657" y="33"/>
                  </a:lnTo>
                  <a:lnTo>
                    <a:pt x="731" y="33"/>
                  </a:lnTo>
                  <a:lnTo>
                    <a:pt x="793" y="33"/>
                  </a:lnTo>
                  <a:lnTo>
                    <a:pt x="856" y="33"/>
                  </a:lnTo>
                  <a:lnTo>
                    <a:pt x="918" y="33"/>
                  </a:lnTo>
                  <a:lnTo>
                    <a:pt x="950" y="33"/>
                  </a:lnTo>
                  <a:lnTo>
                    <a:pt x="1023" y="25"/>
                  </a:lnTo>
                  <a:lnTo>
                    <a:pt x="1065" y="16"/>
                  </a:lnTo>
                  <a:lnTo>
                    <a:pt x="1107" y="0"/>
                  </a:lnTo>
                  <a:lnTo>
                    <a:pt x="1137" y="0"/>
                  </a:lnTo>
                  <a:lnTo>
                    <a:pt x="1169" y="0"/>
                  </a:lnTo>
                  <a:lnTo>
                    <a:pt x="1232" y="0"/>
                  </a:lnTo>
                  <a:lnTo>
                    <a:pt x="1273" y="8"/>
                  </a:lnTo>
                  <a:lnTo>
                    <a:pt x="1336" y="8"/>
                  </a:lnTo>
                  <a:lnTo>
                    <a:pt x="1398" y="8"/>
                  </a:lnTo>
                  <a:lnTo>
                    <a:pt x="1420" y="16"/>
                  </a:lnTo>
                  <a:lnTo>
                    <a:pt x="1483" y="16"/>
                  </a:lnTo>
                  <a:lnTo>
                    <a:pt x="1545" y="25"/>
                  </a:lnTo>
                  <a:lnTo>
                    <a:pt x="1608" y="25"/>
                  </a:lnTo>
                  <a:lnTo>
                    <a:pt x="1649" y="25"/>
                  </a:lnTo>
                  <a:lnTo>
                    <a:pt x="1691" y="25"/>
                  </a:lnTo>
                  <a:lnTo>
                    <a:pt x="1733" y="25"/>
                  </a:lnTo>
                  <a:lnTo>
                    <a:pt x="1774" y="25"/>
                  </a:lnTo>
                  <a:lnTo>
                    <a:pt x="1816" y="16"/>
                  </a:lnTo>
                  <a:lnTo>
                    <a:pt x="1900" y="16"/>
                  </a:lnTo>
                  <a:lnTo>
                    <a:pt x="1984" y="25"/>
                  </a:lnTo>
                  <a:lnTo>
                    <a:pt x="2046" y="25"/>
                  </a:lnTo>
                  <a:lnTo>
                    <a:pt x="2109" y="25"/>
                  </a:lnTo>
                  <a:lnTo>
                    <a:pt x="2171" y="25"/>
                  </a:lnTo>
                  <a:lnTo>
                    <a:pt x="2234" y="25"/>
                  </a:lnTo>
                  <a:lnTo>
                    <a:pt x="2265" y="25"/>
                  </a:lnTo>
                  <a:lnTo>
                    <a:pt x="2307" y="25"/>
                  </a:lnTo>
                  <a:lnTo>
                    <a:pt x="2390" y="25"/>
                  </a:lnTo>
                  <a:lnTo>
                    <a:pt x="2464" y="25"/>
                  </a:lnTo>
                  <a:lnTo>
                    <a:pt x="2505" y="25"/>
                  </a:lnTo>
                  <a:lnTo>
                    <a:pt x="2547" y="25"/>
                  </a:lnTo>
                  <a:lnTo>
                    <a:pt x="2589" y="25"/>
                  </a:lnTo>
                  <a:lnTo>
                    <a:pt x="2651" y="25"/>
                  </a:lnTo>
                  <a:lnTo>
                    <a:pt x="2693" y="25"/>
                  </a:lnTo>
                  <a:lnTo>
                    <a:pt x="2725" y="25"/>
                  </a:lnTo>
                  <a:lnTo>
                    <a:pt x="2756" y="25"/>
                  </a:lnTo>
                  <a:lnTo>
                    <a:pt x="2819" y="25"/>
                  </a:lnTo>
                  <a:lnTo>
                    <a:pt x="2881" y="25"/>
                  </a:lnTo>
                  <a:lnTo>
                    <a:pt x="2965" y="25"/>
                  </a:lnTo>
                  <a:lnTo>
                    <a:pt x="3006" y="33"/>
                  </a:lnTo>
                  <a:lnTo>
                    <a:pt x="3038" y="33"/>
                  </a:lnTo>
                  <a:lnTo>
                    <a:pt x="3069" y="33"/>
                  </a:lnTo>
                  <a:lnTo>
                    <a:pt x="3101" y="59"/>
                  </a:lnTo>
                  <a:lnTo>
                    <a:pt x="3131" y="84"/>
                  </a:lnTo>
                  <a:lnTo>
                    <a:pt x="3152" y="59"/>
                  </a:lnTo>
                  <a:lnTo>
                    <a:pt x="3216" y="67"/>
                  </a:lnTo>
                  <a:lnTo>
                    <a:pt x="3246" y="67"/>
                  </a:lnTo>
                  <a:lnTo>
                    <a:pt x="3288" y="59"/>
                  </a:lnTo>
                  <a:lnTo>
                    <a:pt x="3320" y="50"/>
                  </a:lnTo>
                  <a:lnTo>
                    <a:pt x="3351" y="50"/>
                  </a:lnTo>
                  <a:lnTo>
                    <a:pt x="3435" y="50"/>
                  </a:lnTo>
                  <a:lnTo>
                    <a:pt x="3539" y="50"/>
                  </a:lnTo>
                  <a:lnTo>
                    <a:pt x="3643" y="50"/>
                  </a:lnTo>
                  <a:lnTo>
                    <a:pt x="3706" y="50"/>
                  </a:lnTo>
                  <a:lnTo>
                    <a:pt x="3768" y="42"/>
                  </a:lnTo>
                  <a:lnTo>
                    <a:pt x="3810" y="33"/>
                  </a:lnTo>
                  <a:lnTo>
                    <a:pt x="3832" y="25"/>
                  </a:lnTo>
                  <a:lnTo>
                    <a:pt x="3862" y="16"/>
                  </a:lnTo>
                  <a:lnTo>
                    <a:pt x="3894" y="8"/>
                  </a:lnTo>
                  <a:lnTo>
                    <a:pt x="3957" y="8"/>
                  </a:lnTo>
                  <a:lnTo>
                    <a:pt x="3987" y="8"/>
                  </a:lnTo>
                  <a:lnTo>
                    <a:pt x="4072" y="8"/>
                  </a:lnTo>
                  <a:lnTo>
                    <a:pt x="4155" y="8"/>
                  </a:lnTo>
                  <a:lnTo>
                    <a:pt x="4186" y="8"/>
                  </a:lnTo>
                  <a:lnTo>
                    <a:pt x="4227" y="8"/>
                  </a:lnTo>
                  <a:lnTo>
                    <a:pt x="4312" y="8"/>
                  </a:lnTo>
                  <a:lnTo>
                    <a:pt x="4374" y="8"/>
                  </a:lnTo>
                  <a:lnTo>
                    <a:pt x="4405" y="25"/>
                  </a:lnTo>
                  <a:lnTo>
                    <a:pt x="4437" y="33"/>
                  </a:lnTo>
                  <a:lnTo>
                    <a:pt x="4478" y="33"/>
                  </a:lnTo>
                  <a:lnTo>
                    <a:pt x="4562" y="33"/>
                  </a:lnTo>
                  <a:lnTo>
                    <a:pt x="4624" y="33"/>
                  </a:lnTo>
                  <a:lnTo>
                    <a:pt x="4687" y="33"/>
                  </a:lnTo>
                  <a:lnTo>
                    <a:pt x="4709" y="33"/>
                  </a:lnTo>
                  <a:lnTo>
                    <a:pt x="4750" y="33"/>
                  </a:lnTo>
                  <a:lnTo>
                    <a:pt x="4792" y="33"/>
                  </a:lnTo>
                  <a:lnTo>
                    <a:pt x="4834" y="33"/>
                  </a:lnTo>
                  <a:lnTo>
                    <a:pt x="4896" y="33"/>
                  </a:lnTo>
                  <a:lnTo>
                    <a:pt x="4928" y="33"/>
                  </a:lnTo>
                  <a:lnTo>
                    <a:pt x="5000" y="33"/>
                  </a:lnTo>
                  <a:lnTo>
                    <a:pt x="5074" y="33"/>
                  </a:lnTo>
                  <a:lnTo>
                    <a:pt x="5147" y="33"/>
                  </a:lnTo>
                  <a:lnTo>
                    <a:pt x="5178" y="33"/>
                  </a:lnTo>
                  <a:lnTo>
                    <a:pt x="5220" y="50"/>
                  </a:lnTo>
                  <a:lnTo>
                    <a:pt x="5199" y="76"/>
                  </a:lnTo>
                  <a:lnTo>
                    <a:pt x="5115" y="76"/>
                  </a:lnTo>
                  <a:lnTo>
                    <a:pt x="5084" y="76"/>
                  </a:lnTo>
                  <a:lnTo>
                    <a:pt x="5000" y="67"/>
                  </a:lnTo>
                  <a:lnTo>
                    <a:pt x="4938" y="67"/>
                  </a:lnTo>
                  <a:lnTo>
                    <a:pt x="4906" y="67"/>
                  </a:lnTo>
                  <a:lnTo>
                    <a:pt x="4864" y="67"/>
                  </a:lnTo>
                  <a:lnTo>
                    <a:pt x="4792" y="67"/>
                  </a:lnTo>
                  <a:lnTo>
                    <a:pt x="4719" y="67"/>
                  </a:lnTo>
                  <a:lnTo>
                    <a:pt x="4687" y="67"/>
                  </a:lnTo>
                  <a:lnTo>
                    <a:pt x="4624" y="67"/>
                  </a:lnTo>
                  <a:lnTo>
                    <a:pt x="4583" y="67"/>
                  </a:lnTo>
                  <a:lnTo>
                    <a:pt x="4499" y="76"/>
                  </a:lnTo>
                  <a:lnTo>
                    <a:pt x="4468" y="84"/>
                  </a:lnTo>
                  <a:lnTo>
                    <a:pt x="4426" y="84"/>
                  </a:lnTo>
                  <a:lnTo>
                    <a:pt x="4395" y="84"/>
                  </a:lnTo>
                  <a:lnTo>
                    <a:pt x="4312" y="84"/>
                  </a:lnTo>
                  <a:lnTo>
                    <a:pt x="4248" y="84"/>
                  </a:lnTo>
                  <a:lnTo>
                    <a:pt x="4218" y="84"/>
                  </a:lnTo>
                  <a:lnTo>
                    <a:pt x="4113" y="76"/>
                  </a:lnTo>
                  <a:lnTo>
                    <a:pt x="4029" y="76"/>
                  </a:lnTo>
                  <a:lnTo>
                    <a:pt x="3946" y="67"/>
                  </a:lnTo>
                  <a:lnTo>
                    <a:pt x="3883" y="59"/>
                  </a:lnTo>
                  <a:lnTo>
                    <a:pt x="3852" y="59"/>
                  </a:lnTo>
                  <a:lnTo>
                    <a:pt x="3821" y="59"/>
                  </a:lnTo>
                  <a:lnTo>
                    <a:pt x="3789" y="59"/>
                  </a:lnTo>
                  <a:lnTo>
                    <a:pt x="3758" y="59"/>
                  </a:lnTo>
                  <a:lnTo>
                    <a:pt x="3675" y="59"/>
                  </a:lnTo>
                  <a:lnTo>
                    <a:pt x="3612" y="59"/>
                  </a:lnTo>
                  <a:lnTo>
                    <a:pt x="3549" y="59"/>
                  </a:lnTo>
                  <a:lnTo>
                    <a:pt x="3518" y="59"/>
                  </a:lnTo>
                  <a:lnTo>
                    <a:pt x="3486" y="76"/>
                  </a:lnTo>
                  <a:lnTo>
                    <a:pt x="3456" y="76"/>
                  </a:lnTo>
                  <a:lnTo>
                    <a:pt x="3393" y="84"/>
                  </a:lnTo>
                  <a:lnTo>
                    <a:pt x="3320" y="84"/>
                  </a:lnTo>
                  <a:lnTo>
                    <a:pt x="3236" y="84"/>
                  </a:lnTo>
                  <a:lnTo>
                    <a:pt x="3205" y="84"/>
                  </a:lnTo>
                  <a:lnTo>
                    <a:pt x="3121" y="84"/>
                  </a:lnTo>
                  <a:lnTo>
                    <a:pt x="3059" y="84"/>
                  </a:lnTo>
                  <a:lnTo>
                    <a:pt x="3027" y="84"/>
                  </a:lnTo>
                  <a:lnTo>
                    <a:pt x="2944" y="76"/>
                  </a:lnTo>
                  <a:lnTo>
                    <a:pt x="2860" y="76"/>
                  </a:lnTo>
                  <a:lnTo>
                    <a:pt x="2798" y="76"/>
                  </a:lnTo>
                  <a:lnTo>
                    <a:pt x="2714" y="76"/>
                  </a:lnTo>
                  <a:lnTo>
                    <a:pt x="2651" y="84"/>
                  </a:lnTo>
                  <a:lnTo>
                    <a:pt x="2589" y="84"/>
                  </a:lnTo>
                  <a:lnTo>
                    <a:pt x="2505" y="84"/>
                  </a:lnTo>
                  <a:lnTo>
                    <a:pt x="2474" y="76"/>
                  </a:lnTo>
                  <a:lnTo>
                    <a:pt x="2432" y="76"/>
                  </a:lnTo>
                  <a:lnTo>
                    <a:pt x="2360" y="76"/>
                  </a:lnTo>
                  <a:lnTo>
                    <a:pt x="2318" y="76"/>
                  </a:lnTo>
                  <a:lnTo>
                    <a:pt x="2254" y="76"/>
                  </a:lnTo>
                  <a:lnTo>
                    <a:pt x="2192" y="76"/>
                  </a:lnTo>
                  <a:lnTo>
                    <a:pt x="2150" y="76"/>
                  </a:lnTo>
                  <a:lnTo>
                    <a:pt x="2088" y="76"/>
                  </a:lnTo>
                  <a:lnTo>
                    <a:pt x="2056" y="67"/>
                  </a:lnTo>
                  <a:lnTo>
                    <a:pt x="2014" y="59"/>
                  </a:lnTo>
                  <a:lnTo>
                    <a:pt x="1973" y="59"/>
                  </a:lnTo>
                  <a:lnTo>
                    <a:pt x="1889" y="59"/>
                  </a:lnTo>
                  <a:lnTo>
                    <a:pt x="1859" y="59"/>
                  </a:lnTo>
                  <a:lnTo>
                    <a:pt x="1837" y="67"/>
                  </a:lnTo>
                  <a:lnTo>
                    <a:pt x="1774" y="76"/>
                  </a:lnTo>
                  <a:lnTo>
                    <a:pt x="1743" y="84"/>
                  </a:lnTo>
                  <a:lnTo>
                    <a:pt x="1660" y="76"/>
                  </a:lnTo>
                  <a:lnTo>
                    <a:pt x="1628" y="76"/>
                  </a:lnTo>
                  <a:lnTo>
                    <a:pt x="1545" y="84"/>
                  </a:lnTo>
                  <a:lnTo>
                    <a:pt x="1513" y="84"/>
                  </a:lnTo>
                  <a:lnTo>
                    <a:pt x="1483" y="84"/>
                  </a:lnTo>
                  <a:lnTo>
                    <a:pt x="1451" y="59"/>
                  </a:lnTo>
                  <a:lnTo>
                    <a:pt x="1409" y="50"/>
                  </a:lnTo>
                  <a:lnTo>
                    <a:pt x="1336" y="50"/>
                  </a:lnTo>
                  <a:lnTo>
                    <a:pt x="1294" y="59"/>
                  </a:lnTo>
                  <a:lnTo>
                    <a:pt x="1211" y="59"/>
                  </a:lnTo>
                  <a:lnTo>
                    <a:pt x="1127" y="67"/>
                  </a:lnTo>
                  <a:lnTo>
                    <a:pt x="1023" y="67"/>
                  </a:lnTo>
                  <a:lnTo>
                    <a:pt x="960" y="67"/>
                  </a:lnTo>
                  <a:lnTo>
                    <a:pt x="876" y="67"/>
                  </a:lnTo>
                  <a:lnTo>
                    <a:pt x="846" y="67"/>
                  </a:lnTo>
                  <a:lnTo>
                    <a:pt x="762" y="76"/>
                  </a:lnTo>
                  <a:lnTo>
                    <a:pt x="699" y="76"/>
                  </a:lnTo>
                  <a:lnTo>
                    <a:pt x="668" y="59"/>
                  </a:lnTo>
                  <a:lnTo>
                    <a:pt x="636" y="42"/>
                  </a:lnTo>
                  <a:lnTo>
                    <a:pt x="606" y="42"/>
                  </a:lnTo>
                  <a:lnTo>
                    <a:pt x="543" y="42"/>
                  </a:lnTo>
                  <a:lnTo>
                    <a:pt x="521" y="42"/>
                  </a:lnTo>
                  <a:lnTo>
                    <a:pt x="491" y="50"/>
                  </a:lnTo>
                  <a:lnTo>
                    <a:pt x="459" y="50"/>
                  </a:lnTo>
                  <a:lnTo>
                    <a:pt x="428" y="50"/>
                  </a:lnTo>
                  <a:lnTo>
                    <a:pt x="324" y="50"/>
                  </a:lnTo>
                  <a:lnTo>
                    <a:pt x="292" y="50"/>
                  </a:lnTo>
                  <a:lnTo>
                    <a:pt x="250" y="50"/>
                  </a:lnTo>
                  <a:lnTo>
                    <a:pt x="219" y="50"/>
                  </a:lnTo>
                  <a:lnTo>
                    <a:pt x="135" y="50"/>
                  </a:lnTo>
                  <a:lnTo>
                    <a:pt x="52" y="50"/>
                  </a:lnTo>
                  <a:lnTo>
                    <a:pt x="0" y="25"/>
                  </a:lnTo>
                  <a:lnTo>
                    <a:pt x="0" y="25"/>
                  </a:lnTo>
                </a:path>
              </a:pathLst>
            </a:custGeom>
            <a:solidFill>
              <a:srgbClr val="F8F8F8">
                <a:alpha val="50000"/>
              </a:srgbClr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165" y="2089"/>
              <a:ext cx="5221" cy="85"/>
            </a:xfrm>
            <a:custGeom>
              <a:avLst/>
              <a:gdLst/>
              <a:ahLst/>
              <a:cxnLst>
                <a:cxn ang="0">
                  <a:pos x="167" y="8"/>
                </a:cxn>
                <a:cxn ang="0">
                  <a:pos x="355" y="16"/>
                </a:cxn>
                <a:cxn ang="0">
                  <a:pos x="491" y="33"/>
                </a:cxn>
                <a:cxn ang="0">
                  <a:pos x="731" y="33"/>
                </a:cxn>
                <a:cxn ang="0">
                  <a:pos x="950" y="33"/>
                </a:cxn>
                <a:cxn ang="0">
                  <a:pos x="1137" y="0"/>
                </a:cxn>
                <a:cxn ang="0">
                  <a:pos x="1336" y="8"/>
                </a:cxn>
                <a:cxn ang="0">
                  <a:pos x="1545" y="25"/>
                </a:cxn>
                <a:cxn ang="0">
                  <a:pos x="1733" y="25"/>
                </a:cxn>
                <a:cxn ang="0">
                  <a:pos x="1984" y="25"/>
                </a:cxn>
                <a:cxn ang="0">
                  <a:pos x="2234" y="25"/>
                </a:cxn>
                <a:cxn ang="0">
                  <a:pos x="2464" y="25"/>
                </a:cxn>
                <a:cxn ang="0">
                  <a:pos x="2651" y="25"/>
                </a:cxn>
                <a:cxn ang="0">
                  <a:pos x="2819" y="25"/>
                </a:cxn>
                <a:cxn ang="0">
                  <a:pos x="3038" y="33"/>
                </a:cxn>
                <a:cxn ang="0">
                  <a:pos x="3152" y="59"/>
                </a:cxn>
                <a:cxn ang="0">
                  <a:pos x="3320" y="50"/>
                </a:cxn>
                <a:cxn ang="0">
                  <a:pos x="3643" y="50"/>
                </a:cxn>
                <a:cxn ang="0">
                  <a:pos x="3832" y="25"/>
                </a:cxn>
                <a:cxn ang="0">
                  <a:pos x="3987" y="8"/>
                </a:cxn>
                <a:cxn ang="0">
                  <a:pos x="4227" y="8"/>
                </a:cxn>
                <a:cxn ang="0">
                  <a:pos x="4437" y="33"/>
                </a:cxn>
                <a:cxn ang="0">
                  <a:pos x="4687" y="33"/>
                </a:cxn>
                <a:cxn ang="0">
                  <a:pos x="4834" y="33"/>
                </a:cxn>
                <a:cxn ang="0">
                  <a:pos x="5074" y="33"/>
                </a:cxn>
                <a:cxn ang="0">
                  <a:pos x="5199" y="76"/>
                </a:cxn>
                <a:cxn ang="0">
                  <a:pos x="4938" y="67"/>
                </a:cxn>
                <a:cxn ang="0">
                  <a:pos x="4719" y="67"/>
                </a:cxn>
                <a:cxn ang="0">
                  <a:pos x="4499" y="76"/>
                </a:cxn>
                <a:cxn ang="0">
                  <a:pos x="4312" y="84"/>
                </a:cxn>
                <a:cxn ang="0">
                  <a:pos x="4029" y="76"/>
                </a:cxn>
                <a:cxn ang="0">
                  <a:pos x="3821" y="59"/>
                </a:cxn>
                <a:cxn ang="0">
                  <a:pos x="3612" y="59"/>
                </a:cxn>
                <a:cxn ang="0">
                  <a:pos x="3456" y="76"/>
                </a:cxn>
                <a:cxn ang="0">
                  <a:pos x="3205" y="84"/>
                </a:cxn>
                <a:cxn ang="0">
                  <a:pos x="2944" y="76"/>
                </a:cxn>
                <a:cxn ang="0">
                  <a:pos x="2651" y="84"/>
                </a:cxn>
                <a:cxn ang="0">
                  <a:pos x="2432" y="76"/>
                </a:cxn>
                <a:cxn ang="0">
                  <a:pos x="2192" y="76"/>
                </a:cxn>
                <a:cxn ang="0">
                  <a:pos x="2014" y="59"/>
                </a:cxn>
                <a:cxn ang="0">
                  <a:pos x="1837" y="67"/>
                </a:cxn>
                <a:cxn ang="0">
                  <a:pos x="1628" y="76"/>
                </a:cxn>
                <a:cxn ang="0">
                  <a:pos x="1451" y="59"/>
                </a:cxn>
                <a:cxn ang="0">
                  <a:pos x="1211" y="59"/>
                </a:cxn>
                <a:cxn ang="0">
                  <a:pos x="876" y="67"/>
                </a:cxn>
                <a:cxn ang="0">
                  <a:pos x="668" y="59"/>
                </a:cxn>
                <a:cxn ang="0">
                  <a:pos x="521" y="42"/>
                </a:cxn>
                <a:cxn ang="0">
                  <a:pos x="324" y="50"/>
                </a:cxn>
                <a:cxn ang="0">
                  <a:pos x="135" y="50"/>
                </a:cxn>
              </a:cxnLst>
              <a:rect l="0" t="0" r="r" b="b"/>
              <a:pathLst>
                <a:path w="5221" h="85">
                  <a:moveTo>
                    <a:pt x="0" y="25"/>
                  </a:moveTo>
                  <a:lnTo>
                    <a:pt x="94" y="16"/>
                  </a:lnTo>
                  <a:lnTo>
                    <a:pt x="125" y="8"/>
                  </a:lnTo>
                  <a:lnTo>
                    <a:pt x="167" y="8"/>
                  </a:lnTo>
                  <a:lnTo>
                    <a:pt x="198" y="8"/>
                  </a:lnTo>
                  <a:lnTo>
                    <a:pt x="240" y="8"/>
                  </a:lnTo>
                  <a:lnTo>
                    <a:pt x="324" y="8"/>
                  </a:lnTo>
                  <a:lnTo>
                    <a:pt x="355" y="16"/>
                  </a:lnTo>
                  <a:lnTo>
                    <a:pt x="386" y="16"/>
                  </a:lnTo>
                  <a:lnTo>
                    <a:pt x="428" y="25"/>
                  </a:lnTo>
                  <a:lnTo>
                    <a:pt x="459" y="33"/>
                  </a:lnTo>
                  <a:lnTo>
                    <a:pt x="491" y="33"/>
                  </a:lnTo>
                  <a:lnTo>
                    <a:pt x="574" y="33"/>
                  </a:lnTo>
                  <a:lnTo>
                    <a:pt x="616" y="33"/>
                  </a:lnTo>
                  <a:lnTo>
                    <a:pt x="657" y="33"/>
                  </a:lnTo>
                  <a:lnTo>
                    <a:pt x="731" y="33"/>
                  </a:lnTo>
                  <a:lnTo>
                    <a:pt x="793" y="33"/>
                  </a:lnTo>
                  <a:lnTo>
                    <a:pt x="856" y="33"/>
                  </a:lnTo>
                  <a:lnTo>
                    <a:pt x="918" y="33"/>
                  </a:lnTo>
                  <a:lnTo>
                    <a:pt x="950" y="33"/>
                  </a:lnTo>
                  <a:lnTo>
                    <a:pt x="1023" y="25"/>
                  </a:lnTo>
                  <a:lnTo>
                    <a:pt x="1065" y="16"/>
                  </a:lnTo>
                  <a:lnTo>
                    <a:pt x="1107" y="0"/>
                  </a:lnTo>
                  <a:lnTo>
                    <a:pt x="1137" y="0"/>
                  </a:lnTo>
                  <a:lnTo>
                    <a:pt x="1169" y="0"/>
                  </a:lnTo>
                  <a:lnTo>
                    <a:pt x="1232" y="0"/>
                  </a:lnTo>
                  <a:lnTo>
                    <a:pt x="1273" y="8"/>
                  </a:lnTo>
                  <a:lnTo>
                    <a:pt x="1336" y="8"/>
                  </a:lnTo>
                  <a:lnTo>
                    <a:pt x="1398" y="8"/>
                  </a:lnTo>
                  <a:lnTo>
                    <a:pt x="1420" y="16"/>
                  </a:lnTo>
                  <a:lnTo>
                    <a:pt x="1483" y="16"/>
                  </a:lnTo>
                  <a:lnTo>
                    <a:pt x="1545" y="25"/>
                  </a:lnTo>
                  <a:lnTo>
                    <a:pt x="1608" y="25"/>
                  </a:lnTo>
                  <a:lnTo>
                    <a:pt x="1649" y="25"/>
                  </a:lnTo>
                  <a:lnTo>
                    <a:pt x="1691" y="25"/>
                  </a:lnTo>
                  <a:lnTo>
                    <a:pt x="1733" y="25"/>
                  </a:lnTo>
                  <a:lnTo>
                    <a:pt x="1774" y="25"/>
                  </a:lnTo>
                  <a:lnTo>
                    <a:pt x="1816" y="16"/>
                  </a:lnTo>
                  <a:lnTo>
                    <a:pt x="1900" y="16"/>
                  </a:lnTo>
                  <a:lnTo>
                    <a:pt x="1984" y="25"/>
                  </a:lnTo>
                  <a:lnTo>
                    <a:pt x="2046" y="25"/>
                  </a:lnTo>
                  <a:lnTo>
                    <a:pt x="2109" y="25"/>
                  </a:lnTo>
                  <a:lnTo>
                    <a:pt x="2171" y="25"/>
                  </a:lnTo>
                  <a:lnTo>
                    <a:pt x="2234" y="25"/>
                  </a:lnTo>
                  <a:lnTo>
                    <a:pt x="2265" y="25"/>
                  </a:lnTo>
                  <a:lnTo>
                    <a:pt x="2307" y="25"/>
                  </a:lnTo>
                  <a:lnTo>
                    <a:pt x="2390" y="25"/>
                  </a:lnTo>
                  <a:lnTo>
                    <a:pt x="2464" y="25"/>
                  </a:lnTo>
                  <a:lnTo>
                    <a:pt x="2505" y="25"/>
                  </a:lnTo>
                  <a:lnTo>
                    <a:pt x="2547" y="25"/>
                  </a:lnTo>
                  <a:lnTo>
                    <a:pt x="2589" y="25"/>
                  </a:lnTo>
                  <a:lnTo>
                    <a:pt x="2651" y="25"/>
                  </a:lnTo>
                  <a:lnTo>
                    <a:pt x="2693" y="25"/>
                  </a:lnTo>
                  <a:lnTo>
                    <a:pt x="2725" y="25"/>
                  </a:lnTo>
                  <a:lnTo>
                    <a:pt x="2756" y="25"/>
                  </a:lnTo>
                  <a:lnTo>
                    <a:pt x="2819" y="25"/>
                  </a:lnTo>
                  <a:lnTo>
                    <a:pt x="2881" y="25"/>
                  </a:lnTo>
                  <a:lnTo>
                    <a:pt x="2965" y="25"/>
                  </a:lnTo>
                  <a:lnTo>
                    <a:pt x="3006" y="33"/>
                  </a:lnTo>
                  <a:lnTo>
                    <a:pt x="3038" y="33"/>
                  </a:lnTo>
                  <a:lnTo>
                    <a:pt x="3069" y="33"/>
                  </a:lnTo>
                  <a:lnTo>
                    <a:pt x="3101" y="59"/>
                  </a:lnTo>
                  <a:lnTo>
                    <a:pt x="3131" y="84"/>
                  </a:lnTo>
                  <a:lnTo>
                    <a:pt x="3152" y="59"/>
                  </a:lnTo>
                  <a:lnTo>
                    <a:pt x="3216" y="67"/>
                  </a:lnTo>
                  <a:lnTo>
                    <a:pt x="3246" y="67"/>
                  </a:lnTo>
                  <a:lnTo>
                    <a:pt x="3288" y="59"/>
                  </a:lnTo>
                  <a:lnTo>
                    <a:pt x="3320" y="50"/>
                  </a:lnTo>
                  <a:lnTo>
                    <a:pt x="3351" y="50"/>
                  </a:lnTo>
                  <a:lnTo>
                    <a:pt x="3435" y="50"/>
                  </a:lnTo>
                  <a:lnTo>
                    <a:pt x="3539" y="50"/>
                  </a:lnTo>
                  <a:lnTo>
                    <a:pt x="3643" y="50"/>
                  </a:lnTo>
                  <a:lnTo>
                    <a:pt x="3706" y="50"/>
                  </a:lnTo>
                  <a:lnTo>
                    <a:pt x="3768" y="42"/>
                  </a:lnTo>
                  <a:lnTo>
                    <a:pt x="3810" y="33"/>
                  </a:lnTo>
                  <a:lnTo>
                    <a:pt x="3832" y="25"/>
                  </a:lnTo>
                  <a:lnTo>
                    <a:pt x="3862" y="16"/>
                  </a:lnTo>
                  <a:lnTo>
                    <a:pt x="3894" y="8"/>
                  </a:lnTo>
                  <a:lnTo>
                    <a:pt x="3957" y="8"/>
                  </a:lnTo>
                  <a:lnTo>
                    <a:pt x="3987" y="8"/>
                  </a:lnTo>
                  <a:lnTo>
                    <a:pt x="4072" y="8"/>
                  </a:lnTo>
                  <a:lnTo>
                    <a:pt x="4155" y="8"/>
                  </a:lnTo>
                  <a:lnTo>
                    <a:pt x="4186" y="8"/>
                  </a:lnTo>
                  <a:lnTo>
                    <a:pt x="4227" y="8"/>
                  </a:lnTo>
                  <a:lnTo>
                    <a:pt x="4312" y="8"/>
                  </a:lnTo>
                  <a:lnTo>
                    <a:pt x="4374" y="8"/>
                  </a:lnTo>
                  <a:lnTo>
                    <a:pt x="4405" y="25"/>
                  </a:lnTo>
                  <a:lnTo>
                    <a:pt x="4437" y="33"/>
                  </a:lnTo>
                  <a:lnTo>
                    <a:pt x="4478" y="33"/>
                  </a:lnTo>
                  <a:lnTo>
                    <a:pt x="4562" y="33"/>
                  </a:lnTo>
                  <a:lnTo>
                    <a:pt x="4624" y="33"/>
                  </a:lnTo>
                  <a:lnTo>
                    <a:pt x="4687" y="33"/>
                  </a:lnTo>
                  <a:lnTo>
                    <a:pt x="4709" y="33"/>
                  </a:lnTo>
                  <a:lnTo>
                    <a:pt x="4750" y="33"/>
                  </a:lnTo>
                  <a:lnTo>
                    <a:pt x="4792" y="33"/>
                  </a:lnTo>
                  <a:lnTo>
                    <a:pt x="4834" y="33"/>
                  </a:lnTo>
                  <a:lnTo>
                    <a:pt x="4896" y="33"/>
                  </a:lnTo>
                  <a:lnTo>
                    <a:pt x="4928" y="33"/>
                  </a:lnTo>
                  <a:lnTo>
                    <a:pt x="5000" y="33"/>
                  </a:lnTo>
                  <a:lnTo>
                    <a:pt x="5074" y="33"/>
                  </a:lnTo>
                  <a:lnTo>
                    <a:pt x="5147" y="33"/>
                  </a:lnTo>
                  <a:lnTo>
                    <a:pt x="5178" y="33"/>
                  </a:lnTo>
                  <a:lnTo>
                    <a:pt x="5220" y="50"/>
                  </a:lnTo>
                  <a:lnTo>
                    <a:pt x="5199" y="76"/>
                  </a:lnTo>
                  <a:lnTo>
                    <a:pt x="5115" y="76"/>
                  </a:lnTo>
                  <a:lnTo>
                    <a:pt x="5084" y="76"/>
                  </a:lnTo>
                  <a:lnTo>
                    <a:pt x="5000" y="67"/>
                  </a:lnTo>
                  <a:lnTo>
                    <a:pt x="4938" y="67"/>
                  </a:lnTo>
                  <a:lnTo>
                    <a:pt x="4906" y="67"/>
                  </a:lnTo>
                  <a:lnTo>
                    <a:pt x="4864" y="67"/>
                  </a:lnTo>
                  <a:lnTo>
                    <a:pt x="4792" y="67"/>
                  </a:lnTo>
                  <a:lnTo>
                    <a:pt x="4719" y="67"/>
                  </a:lnTo>
                  <a:lnTo>
                    <a:pt x="4687" y="67"/>
                  </a:lnTo>
                  <a:lnTo>
                    <a:pt x="4624" y="67"/>
                  </a:lnTo>
                  <a:lnTo>
                    <a:pt x="4583" y="67"/>
                  </a:lnTo>
                  <a:lnTo>
                    <a:pt x="4499" y="76"/>
                  </a:lnTo>
                  <a:lnTo>
                    <a:pt x="4468" y="84"/>
                  </a:lnTo>
                  <a:lnTo>
                    <a:pt x="4426" y="84"/>
                  </a:lnTo>
                  <a:lnTo>
                    <a:pt x="4395" y="84"/>
                  </a:lnTo>
                  <a:lnTo>
                    <a:pt x="4312" y="84"/>
                  </a:lnTo>
                  <a:lnTo>
                    <a:pt x="4248" y="84"/>
                  </a:lnTo>
                  <a:lnTo>
                    <a:pt x="4218" y="84"/>
                  </a:lnTo>
                  <a:lnTo>
                    <a:pt x="4113" y="76"/>
                  </a:lnTo>
                  <a:lnTo>
                    <a:pt x="4029" y="76"/>
                  </a:lnTo>
                  <a:lnTo>
                    <a:pt x="3946" y="67"/>
                  </a:lnTo>
                  <a:lnTo>
                    <a:pt x="3883" y="59"/>
                  </a:lnTo>
                  <a:lnTo>
                    <a:pt x="3852" y="59"/>
                  </a:lnTo>
                  <a:lnTo>
                    <a:pt x="3821" y="59"/>
                  </a:lnTo>
                  <a:lnTo>
                    <a:pt x="3789" y="59"/>
                  </a:lnTo>
                  <a:lnTo>
                    <a:pt x="3758" y="59"/>
                  </a:lnTo>
                  <a:lnTo>
                    <a:pt x="3675" y="59"/>
                  </a:lnTo>
                  <a:lnTo>
                    <a:pt x="3612" y="59"/>
                  </a:lnTo>
                  <a:lnTo>
                    <a:pt x="3549" y="59"/>
                  </a:lnTo>
                  <a:lnTo>
                    <a:pt x="3518" y="59"/>
                  </a:lnTo>
                  <a:lnTo>
                    <a:pt x="3486" y="76"/>
                  </a:lnTo>
                  <a:lnTo>
                    <a:pt x="3456" y="76"/>
                  </a:lnTo>
                  <a:lnTo>
                    <a:pt x="3393" y="84"/>
                  </a:lnTo>
                  <a:lnTo>
                    <a:pt x="3320" y="84"/>
                  </a:lnTo>
                  <a:lnTo>
                    <a:pt x="3236" y="84"/>
                  </a:lnTo>
                  <a:lnTo>
                    <a:pt x="3205" y="84"/>
                  </a:lnTo>
                  <a:lnTo>
                    <a:pt x="3121" y="84"/>
                  </a:lnTo>
                  <a:lnTo>
                    <a:pt x="3059" y="84"/>
                  </a:lnTo>
                  <a:lnTo>
                    <a:pt x="3027" y="84"/>
                  </a:lnTo>
                  <a:lnTo>
                    <a:pt x="2944" y="76"/>
                  </a:lnTo>
                  <a:lnTo>
                    <a:pt x="2860" y="76"/>
                  </a:lnTo>
                  <a:lnTo>
                    <a:pt x="2798" y="76"/>
                  </a:lnTo>
                  <a:lnTo>
                    <a:pt x="2714" y="76"/>
                  </a:lnTo>
                  <a:lnTo>
                    <a:pt x="2651" y="84"/>
                  </a:lnTo>
                  <a:lnTo>
                    <a:pt x="2589" y="84"/>
                  </a:lnTo>
                  <a:lnTo>
                    <a:pt x="2505" y="84"/>
                  </a:lnTo>
                  <a:lnTo>
                    <a:pt x="2474" y="76"/>
                  </a:lnTo>
                  <a:lnTo>
                    <a:pt x="2432" y="76"/>
                  </a:lnTo>
                  <a:lnTo>
                    <a:pt x="2360" y="76"/>
                  </a:lnTo>
                  <a:lnTo>
                    <a:pt x="2318" y="76"/>
                  </a:lnTo>
                  <a:lnTo>
                    <a:pt x="2254" y="76"/>
                  </a:lnTo>
                  <a:lnTo>
                    <a:pt x="2192" y="76"/>
                  </a:lnTo>
                  <a:lnTo>
                    <a:pt x="2150" y="76"/>
                  </a:lnTo>
                  <a:lnTo>
                    <a:pt x="2088" y="76"/>
                  </a:lnTo>
                  <a:lnTo>
                    <a:pt x="2056" y="67"/>
                  </a:lnTo>
                  <a:lnTo>
                    <a:pt x="2014" y="59"/>
                  </a:lnTo>
                  <a:lnTo>
                    <a:pt x="1973" y="59"/>
                  </a:lnTo>
                  <a:lnTo>
                    <a:pt x="1889" y="59"/>
                  </a:lnTo>
                  <a:lnTo>
                    <a:pt x="1859" y="59"/>
                  </a:lnTo>
                  <a:lnTo>
                    <a:pt x="1837" y="67"/>
                  </a:lnTo>
                  <a:lnTo>
                    <a:pt x="1774" y="76"/>
                  </a:lnTo>
                  <a:lnTo>
                    <a:pt x="1743" y="84"/>
                  </a:lnTo>
                  <a:lnTo>
                    <a:pt x="1660" y="76"/>
                  </a:lnTo>
                  <a:lnTo>
                    <a:pt x="1628" y="76"/>
                  </a:lnTo>
                  <a:lnTo>
                    <a:pt x="1545" y="84"/>
                  </a:lnTo>
                  <a:lnTo>
                    <a:pt x="1513" y="84"/>
                  </a:lnTo>
                  <a:lnTo>
                    <a:pt x="1483" y="84"/>
                  </a:lnTo>
                  <a:lnTo>
                    <a:pt x="1451" y="59"/>
                  </a:lnTo>
                  <a:lnTo>
                    <a:pt x="1409" y="50"/>
                  </a:lnTo>
                  <a:lnTo>
                    <a:pt x="1336" y="50"/>
                  </a:lnTo>
                  <a:lnTo>
                    <a:pt x="1294" y="59"/>
                  </a:lnTo>
                  <a:lnTo>
                    <a:pt x="1211" y="59"/>
                  </a:lnTo>
                  <a:lnTo>
                    <a:pt x="1127" y="67"/>
                  </a:lnTo>
                  <a:lnTo>
                    <a:pt x="1023" y="67"/>
                  </a:lnTo>
                  <a:lnTo>
                    <a:pt x="960" y="67"/>
                  </a:lnTo>
                  <a:lnTo>
                    <a:pt x="876" y="67"/>
                  </a:lnTo>
                  <a:lnTo>
                    <a:pt x="846" y="67"/>
                  </a:lnTo>
                  <a:lnTo>
                    <a:pt x="762" y="76"/>
                  </a:lnTo>
                  <a:lnTo>
                    <a:pt x="699" y="76"/>
                  </a:lnTo>
                  <a:lnTo>
                    <a:pt x="668" y="59"/>
                  </a:lnTo>
                  <a:lnTo>
                    <a:pt x="636" y="42"/>
                  </a:lnTo>
                  <a:lnTo>
                    <a:pt x="606" y="42"/>
                  </a:lnTo>
                  <a:lnTo>
                    <a:pt x="543" y="42"/>
                  </a:lnTo>
                  <a:lnTo>
                    <a:pt x="521" y="42"/>
                  </a:lnTo>
                  <a:lnTo>
                    <a:pt x="491" y="50"/>
                  </a:lnTo>
                  <a:lnTo>
                    <a:pt x="459" y="50"/>
                  </a:lnTo>
                  <a:lnTo>
                    <a:pt x="428" y="50"/>
                  </a:lnTo>
                  <a:lnTo>
                    <a:pt x="324" y="50"/>
                  </a:lnTo>
                  <a:lnTo>
                    <a:pt x="292" y="50"/>
                  </a:lnTo>
                  <a:lnTo>
                    <a:pt x="250" y="50"/>
                  </a:lnTo>
                  <a:lnTo>
                    <a:pt x="219" y="50"/>
                  </a:lnTo>
                  <a:lnTo>
                    <a:pt x="135" y="50"/>
                  </a:lnTo>
                  <a:lnTo>
                    <a:pt x="52" y="50"/>
                  </a:lnTo>
                  <a:lnTo>
                    <a:pt x="0" y="25"/>
                  </a:lnTo>
                  <a:lnTo>
                    <a:pt x="0" y="25"/>
                  </a:lnTo>
                </a:path>
              </a:pathLst>
            </a:custGeom>
            <a:solidFill>
              <a:srgbClr val="393939">
                <a:alpha val="50000"/>
              </a:srgbClr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75781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143000"/>
          </a:xfrm>
        </p:spPr>
        <p:txBody>
          <a:bodyPr anchor="b"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387AF47-E06C-4BED-BD78-9A73CC81E0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D8659-5697-42CB-B9A5-8131E31E69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04800"/>
            <a:ext cx="18288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5400" y="304800"/>
            <a:ext cx="53340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C43B9-6A00-4B85-977F-1F000C5B105B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AAEC0-A636-450B-A118-D3CCE8F40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7AA3A-F4A9-467A-BC09-C4A0BB75B3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0850" y="206692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13250" y="206692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8D207-525A-4CE3-971B-02B5B6DA63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C4E4B-C671-45D4-A0E7-53AA7769E3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4F890-1910-4470-BC9B-39F544CAF8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187B2-EC78-4E65-98DD-91EDE4CFD1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93D33-94E1-4E31-ABB5-E824F09C29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476D4-3CCD-42CD-8D92-98EB48BD4B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714D1-0412-4920-BA8C-6338B3A721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273800" y="334963"/>
            <a:ext cx="1949450" cy="5846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20688" y="334963"/>
            <a:ext cx="5700712" cy="5846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B0109-C74C-4737-AE08-71B1071AFB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688" y="33496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0850" y="2066925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0850" y="4200525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AF521-0A53-47C7-8406-24FF90994D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E2686-BE2E-4FD5-9ED5-E185AA2E28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29713" cy="6842125"/>
            <a:chOff x="0" y="0"/>
            <a:chExt cx="5751" cy="431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0"/>
              <a:ext cx="5751" cy="4310"/>
              <a:chOff x="0" y="0"/>
              <a:chExt cx="5751" cy="4310"/>
            </a:xfrm>
          </p:grpSpPr>
          <p:sp>
            <p:nvSpPr>
              <p:cNvPr id="24" name="Line 4"/>
              <p:cNvSpPr>
                <a:spLocks noChangeShapeType="1"/>
              </p:cNvSpPr>
              <p:nvPr/>
            </p:nvSpPr>
            <p:spPr bwMode="hidden">
              <a:xfrm>
                <a:off x="0" y="165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5" name="Line 5"/>
              <p:cNvSpPr>
                <a:spLocks noChangeShapeType="1"/>
              </p:cNvSpPr>
              <p:nvPr/>
            </p:nvSpPr>
            <p:spPr bwMode="hidden">
              <a:xfrm>
                <a:off x="0" y="467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6" name="Line 6"/>
              <p:cNvSpPr>
                <a:spLocks noChangeShapeType="1"/>
              </p:cNvSpPr>
              <p:nvPr/>
            </p:nvSpPr>
            <p:spPr bwMode="hidden">
              <a:xfrm>
                <a:off x="0" y="769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7" name="Line 7"/>
              <p:cNvSpPr>
                <a:spLocks noChangeShapeType="1"/>
              </p:cNvSpPr>
              <p:nvPr/>
            </p:nvSpPr>
            <p:spPr bwMode="hidden">
              <a:xfrm>
                <a:off x="0" y="1072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8" name="Line 8"/>
              <p:cNvSpPr>
                <a:spLocks noChangeShapeType="1"/>
              </p:cNvSpPr>
              <p:nvPr/>
            </p:nvSpPr>
            <p:spPr bwMode="hidden">
              <a:xfrm>
                <a:off x="0" y="1374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9" name="Line 9"/>
              <p:cNvSpPr>
                <a:spLocks noChangeShapeType="1"/>
              </p:cNvSpPr>
              <p:nvPr/>
            </p:nvSpPr>
            <p:spPr bwMode="hidden">
              <a:xfrm>
                <a:off x="0" y="1676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0" name="Line 10"/>
              <p:cNvSpPr>
                <a:spLocks noChangeShapeType="1"/>
              </p:cNvSpPr>
              <p:nvPr/>
            </p:nvSpPr>
            <p:spPr bwMode="hidden">
              <a:xfrm>
                <a:off x="0" y="1978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1" name="Line 11"/>
              <p:cNvSpPr>
                <a:spLocks noChangeShapeType="1"/>
              </p:cNvSpPr>
              <p:nvPr/>
            </p:nvSpPr>
            <p:spPr bwMode="hidden">
              <a:xfrm>
                <a:off x="0" y="2280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2" name="Line 12"/>
              <p:cNvSpPr>
                <a:spLocks noChangeShapeType="1"/>
              </p:cNvSpPr>
              <p:nvPr/>
            </p:nvSpPr>
            <p:spPr bwMode="hidden">
              <a:xfrm>
                <a:off x="0" y="2582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3" name="Line 13"/>
              <p:cNvSpPr>
                <a:spLocks noChangeShapeType="1"/>
              </p:cNvSpPr>
              <p:nvPr/>
            </p:nvSpPr>
            <p:spPr bwMode="hidden">
              <a:xfrm>
                <a:off x="0" y="2885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4" name="Line 14"/>
              <p:cNvSpPr>
                <a:spLocks noChangeShapeType="1"/>
              </p:cNvSpPr>
              <p:nvPr/>
            </p:nvSpPr>
            <p:spPr bwMode="hidden">
              <a:xfrm>
                <a:off x="0" y="3187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5" name="Line 15"/>
              <p:cNvSpPr>
                <a:spLocks noChangeShapeType="1"/>
              </p:cNvSpPr>
              <p:nvPr/>
            </p:nvSpPr>
            <p:spPr bwMode="hidden">
              <a:xfrm>
                <a:off x="0" y="3489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6" name="Line 16"/>
              <p:cNvSpPr>
                <a:spLocks noChangeShapeType="1"/>
              </p:cNvSpPr>
              <p:nvPr/>
            </p:nvSpPr>
            <p:spPr bwMode="hidden">
              <a:xfrm>
                <a:off x="0" y="3791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7" name="Line 17"/>
              <p:cNvSpPr>
                <a:spLocks noChangeShapeType="1"/>
              </p:cNvSpPr>
              <p:nvPr/>
            </p:nvSpPr>
            <p:spPr bwMode="hidden">
              <a:xfrm>
                <a:off x="0" y="4093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8" name="Line 18"/>
              <p:cNvSpPr>
                <a:spLocks noChangeShapeType="1"/>
              </p:cNvSpPr>
              <p:nvPr/>
            </p:nvSpPr>
            <p:spPr bwMode="hidden">
              <a:xfrm>
                <a:off x="5579" y="0"/>
                <a:ext cx="0" cy="431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9" name="Line 19"/>
              <p:cNvSpPr>
                <a:spLocks noChangeShapeType="1"/>
              </p:cNvSpPr>
              <p:nvPr/>
            </p:nvSpPr>
            <p:spPr bwMode="hidden">
              <a:xfrm>
                <a:off x="5323" y="0"/>
                <a:ext cx="0" cy="431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0" name="Line 20"/>
              <p:cNvSpPr>
                <a:spLocks noChangeShapeType="1"/>
              </p:cNvSpPr>
              <p:nvPr/>
            </p:nvSpPr>
            <p:spPr bwMode="hidden">
              <a:xfrm>
                <a:off x="5066" y="0"/>
                <a:ext cx="0" cy="431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1" name="Line 21"/>
              <p:cNvSpPr>
                <a:spLocks noChangeShapeType="1"/>
              </p:cNvSpPr>
              <p:nvPr/>
            </p:nvSpPr>
            <p:spPr bwMode="hidden">
              <a:xfrm>
                <a:off x="4810" y="0"/>
                <a:ext cx="0" cy="431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grpSp>
            <p:nvGrpSpPr>
              <p:cNvPr id="42" name="Group 22"/>
              <p:cNvGrpSpPr>
                <a:grpSpLocks/>
              </p:cNvGrpSpPr>
              <p:nvPr/>
            </p:nvGrpSpPr>
            <p:grpSpPr bwMode="auto">
              <a:xfrm>
                <a:off x="194" y="0"/>
                <a:ext cx="4359" cy="4310"/>
                <a:chOff x="194" y="0"/>
                <a:chExt cx="4359" cy="4310"/>
              </a:xfrm>
            </p:grpSpPr>
            <p:sp>
              <p:nvSpPr>
                <p:cNvPr id="43" name="Line 23"/>
                <p:cNvSpPr>
                  <a:spLocks noChangeShapeType="1"/>
                </p:cNvSpPr>
                <p:nvPr/>
              </p:nvSpPr>
              <p:spPr bwMode="hidden">
                <a:xfrm>
                  <a:off x="4553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44" name="Line 24"/>
                <p:cNvSpPr>
                  <a:spLocks noChangeShapeType="1"/>
                </p:cNvSpPr>
                <p:nvPr/>
              </p:nvSpPr>
              <p:spPr bwMode="hidden">
                <a:xfrm>
                  <a:off x="4297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45" name="Line 25"/>
                <p:cNvSpPr>
                  <a:spLocks noChangeShapeType="1"/>
                </p:cNvSpPr>
                <p:nvPr/>
              </p:nvSpPr>
              <p:spPr bwMode="hidden">
                <a:xfrm>
                  <a:off x="4040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46" name="Line 26"/>
                <p:cNvSpPr>
                  <a:spLocks noChangeShapeType="1"/>
                </p:cNvSpPr>
                <p:nvPr/>
              </p:nvSpPr>
              <p:spPr bwMode="hidden">
                <a:xfrm>
                  <a:off x="3784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47" name="Line 27"/>
                <p:cNvSpPr>
                  <a:spLocks noChangeShapeType="1"/>
                </p:cNvSpPr>
                <p:nvPr/>
              </p:nvSpPr>
              <p:spPr bwMode="hidden">
                <a:xfrm>
                  <a:off x="3527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48" name="Line 28"/>
                <p:cNvSpPr>
                  <a:spLocks noChangeShapeType="1"/>
                </p:cNvSpPr>
                <p:nvPr/>
              </p:nvSpPr>
              <p:spPr bwMode="hidden">
                <a:xfrm>
                  <a:off x="3271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49" name="Line 29"/>
                <p:cNvSpPr>
                  <a:spLocks noChangeShapeType="1"/>
                </p:cNvSpPr>
                <p:nvPr/>
              </p:nvSpPr>
              <p:spPr bwMode="hidden">
                <a:xfrm>
                  <a:off x="3014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50" name="Line 30"/>
                <p:cNvSpPr>
                  <a:spLocks noChangeShapeType="1"/>
                </p:cNvSpPr>
                <p:nvPr/>
              </p:nvSpPr>
              <p:spPr bwMode="hidden">
                <a:xfrm>
                  <a:off x="2758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51" name="Line 31"/>
                <p:cNvSpPr>
                  <a:spLocks noChangeShapeType="1"/>
                </p:cNvSpPr>
                <p:nvPr/>
              </p:nvSpPr>
              <p:spPr bwMode="hidden">
                <a:xfrm>
                  <a:off x="2501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52" name="Line 32"/>
                <p:cNvSpPr>
                  <a:spLocks noChangeShapeType="1"/>
                </p:cNvSpPr>
                <p:nvPr/>
              </p:nvSpPr>
              <p:spPr bwMode="hidden">
                <a:xfrm>
                  <a:off x="2245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53" name="Line 33"/>
                <p:cNvSpPr>
                  <a:spLocks noChangeShapeType="1"/>
                </p:cNvSpPr>
                <p:nvPr/>
              </p:nvSpPr>
              <p:spPr bwMode="hidden">
                <a:xfrm>
                  <a:off x="1988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54" name="Line 34"/>
                <p:cNvSpPr>
                  <a:spLocks noChangeShapeType="1"/>
                </p:cNvSpPr>
                <p:nvPr/>
              </p:nvSpPr>
              <p:spPr bwMode="hidden">
                <a:xfrm>
                  <a:off x="1732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55" name="Line 35"/>
                <p:cNvSpPr>
                  <a:spLocks noChangeShapeType="1"/>
                </p:cNvSpPr>
                <p:nvPr/>
              </p:nvSpPr>
              <p:spPr bwMode="hidden">
                <a:xfrm>
                  <a:off x="1476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56" name="Line 36"/>
                <p:cNvSpPr>
                  <a:spLocks noChangeShapeType="1"/>
                </p:cNvSpPr>
                <p:nvPr/>
              </p:nvSpPr>
              <p:spPr bwMode="hidden">
                <a:xfrm>
                  <a:off x="1220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57" name="Line 37"/>
                <p:cNvSpPr>
                  <a:spLocks noChangeShapeType="1"/>
                </p:cNvSpPr>
                <p:nvPr/>
              </p:nvSpPr>
              <p:spPr bwMode="hidden">
                <a:xfrm>
                  <a:off x="963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58" name="Line 38"/>
                <p:cNvSpPr>
                  <a:spLocks noChangeShapeType="1"/>
                </p:cNvSpPr>
                <p:nvPr/>
              </p:nvSpPr>
              <p:spPr bwMode="hidden">
                <a:xfrm>
                  <a:off x="707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59" name="Line 39"/>
                <p:cNvSpPr>
                  <a:spLocks noChangeShapeType="1"/>
                </p:cNvSpPr>
                <p:nvPr/>
              </p:nvSpPr>
              <p:spPr bwMode="hidden">
                <a:xfrm>
                  <a:off x="450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60" name="Line 40"/>
                <p:cNvSpPr>
                  <a:spLocks noChangeShapeType="1"/>
                </p:cNvSpPr>
                <p:nvPr/>
              </p:nvSpPr>
              <p:spPr bwMode="hidden">
                <a:xfrm>
                  <a:off x="194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</p:grpSp>
        </p:grpSp>
        <p:grpSp>
          <p:nvGrpSpPr>
            <p:cNvPr id="6" name="Group 41"/>
            <p:cNvGrpSpPr>
              <a:grpSpLocks/>
            </p:cNvGrpSpPr>
            <p:nvPr/>
          </p:nvGrpSpPr>
          <p:grpSpPr bwMode="auto">
            <a:xfrm>
              <a:off x="4550" y="163"/>
              <a:ext cx="1031" cy="3933"/>
              <a:chOff x="4550" y="163"/>
              <a:chExt cx="1031" cy="3933"/>
            </a:xfrm>
          </p:grpSpPr>
          <p:sp>
            <p:nvSpPr>
              <p:cNvPr id="7" name="Rectangle 42"/>
              <p:cNvSpPr>
                <a:spLocks noChangeArrowheads="1"/>
              </p:cNvSpPr>
              <p:nvPr/>
            </p:nvSpPr>
            <p:spPr bwMode="ltGray">
              <a:xfrm>
                <a:off x="5062" y="3790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8" name="Rectangle 43"/>
              <p:cNvSpPr>
                <a:spLocks noChangeArrowheads="1"/>
              </p:cNvSpPr>
              <p:nvPr/>
            </p:nvSpPr>
            <p:spPr bwMode="ltGray">
              <a:xfrm>
                <a:off x="5319" y="3487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9" name="Rectangle 44"/>
              <p:cNvSpPr>
                <a:spLocks noChangeArrowheads="1"/>
              </p:cNvSpPr>
              <p:nvPr/>
            </p:nvSpPr>
            <p:spPr bwMode="ltGray">
              <a:xfrm>
                <a:off x="5062" y="3487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0" name="Rectangle 45"/>
              <p:cNvSpPr>
                <a:spLocks noChangeArrowheads="1"/>
              </p:cNvSpPr>
              <p:nvPr/>
            </p:nvSpPr>
            <p:spPr bwMode="ltGray">
              <a:xfrm>
                <a:off x="5319" y="2883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1" name="Rectangle 46"/>
              <p:cNvSpPr>
                <a:spLocks noChangeArrowheads="1"/>
              </p:cNvSpPr>
              <p:nvPr/>
            </p:nvSpPr>
            <p:spPr bwMode="ltGray">
              <a:xfrm>
                <a:off x="5296" y="2580"/>
                <a:ext cx="285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2" name="Rectangle 47"/>
              <p:cNvSpPr>
                <a:spLocks noChangeArrowheads="1"/>
              </p:cNvSpPr>
              <p:nvPr/>
            </p:nvSpPr>
            <p:spPr bwMode="ltGray">
              <a:xfrm>
                <a:off x="5062" y="2580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3" name="Rectangle 48"/>
              <p:cNvSpPr>
                <a:spLocks noChangeArrowheads="1"/>
              </p:cNvSpPr>
              <p:nvPr/>
            </p:nvSpPr>
            <p:spPr bwMode="ltGray">
              <a:xfrm>
                <a:off x="5319" y="2279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4" name="Rectangle 49"/>
              <p:cNvSpPr>
                <a:spLocks noChangeArrowheads="1"/>
              </p:cNvSpPr>
              <p:nvPr/>
            </p:nvSpPr>
            <p:spPr bwMode="ltGray">
              <a:xfrm>
                <a:off x="5062" y="1976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5" name="Rectangle 50"/>
              <p:cNvSpPr>
                <a:spLocks noChangeArrowheads="1"/>
              </p:cNvSpPr>
              <p:nvPr/>
            </p:nvSpPr>
            <p:spPr bwMode="ltGray">
              <a:xfrm>
                <a:off x="5062" y="1674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6" name="Rectangle 51"/>
              <p:cNvSpPr>
                <a:spLocks noChangeArrowheads="1"/>
              </p:cNvSpPr>
              <p:nvPr/>
            </p:nvSpPr>
            <p:spPr bwMode="ltGray">
              <a:xfrm>
                <a:off x="5319" y="1372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7" name="Rectangle 52"/>
              <p:cNvSpPr>
                <a:spLocks noChangeArrowheads="1"/>
              </p:cNvSpPr>
              <p:nvPr/>
            </p:nvSpPr>
            <p:spPr bwMode="ltGray">
              <a:xfrm>
                <a:off x="5319" y="1071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8" name="Rectangle 53"/>
              <p:cNvSpPr>
                <a:spLocks noChangeArrowheads="1"/>
              </p:cNvSpPr>
              <p:nvPr/>
            </p:nvSpPr>
            <p:spPr bwMode="ltGray">
              <a:xfrm>
                <a:off x="5062" y="1071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9" name="Rectangle 54"/>
              <p:cNvSpPr>
                <a:spLocks noChangeArrowheads="1"/>
              </p:cNvSpPr>
              <p:nvPr/>
            </p:nvSpPr>
            <p:spPr bwMode="ltGray">
              <a:xfrm>
                <a:off x="4807" y="768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0" name="Rectangle 55"/>
              <p:cNvSpPr>
                <a:spLocks noChangeArrowheads="1"/>
              </p:cNvSpPr>
              <p:nvPr/>
            </p:nvSpPr>
            <p:spPr bwMode="ltGray">
              <a:xfrm>
                <a:off x="5319" y="466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1" name="Rectangle 56"/>
              <p:cNvSpPr>
                <a:spLocks noChangeArrowheads="1"/>
              </p:cNvSpPr>
              <p:nvPr/>
            </p:nvSpPr>
            <p:spPr bwMode="ltGray">
              <a:xfrm>
                <a:off x="4550" y="466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2" name="Rectangle 57"/>
              <p:cNvSpPr>
                <a:spLocks noChangeArrowheads="1"/>
              </p:cNvSpPr>
              <p:nvPr/>
            </p:nvSpPr>
            <p:spPr bwMode="ltGray">
              <a:xfrm>
                <a:off x="5319" y="163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3" name="Rectangle 58"/>
              <p:cNvSpPr>
                <a:spLocks noChangeArrowheads="1"/>
              </p:cNvSpPr>
              <p:nvPr/>
            </p:nvSpPr>
            <p:spPr bwMode="ltGray">
              <a:xfrm>
                <a:off x="5062" y="163"/>
                <a:ext cx="259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</p:grpSp>
      <p:sp>
        <p:nvSpPr>
          <p:cNvPr id="91195" name="Rectangle 59"/>
          <p:cNvSpPr>
            <a:spLocks noGrp="1" noChangeArrowheads="1"/>
          </p:cNvSpPr>
          <p:nvPr>
            <p:ph type="ctrTitle" sz="quarter"/>
          </p:nvPr>
        </p:nvSpPr>
        <p:spPr>
          <a:xfrm>
            <a:off x="3810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1196" name="Rectangle 6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1" name="Rectangle 6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" name="Rectangle 62"/>
          <p:cNvSpPr>
            <a:spLocks noGrp="1" noChangeArrowheads="1"/>
          </p:cNvSpPr>
          <p:nvPr>
            <p:ph type="ftr" sz="quarter" idx="11"/>
          </p:nvPr>
        </p:nvSpPr>
        <p:spPr>
          <a:xfrm>
            <a:off x="2590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" name="Rectangle 6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C603E-7FEB-4B41-99E4-8A2DCC1E55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2EEEA-C665-4207-98F8-8DC371B443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AD905-D7A3-46DE-8915-812ED88A2D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1000" y="1985963"/>
            <a:ext cx="3810000" cy="4110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43400" y="1985963"/>
            <a:ext cx="3810000" cy="4110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4ABFB-436C-4473-956B-AEADBE2654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5267C-CAB1-484E-B32A-BEB486E738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388E6-9A97-417A-80CC-83DA430970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ADE5D-E2B3-4F31-83EB-C99091366E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DD01F-6665-45AB-B3A7-3BD7DCAA19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1A17E-9A1B-42E7-90B8-1B8E40DB3E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696E7-B855-47CC-9F55-2AA0A4BD0C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3594A-37ED-4DC0-AE52-29C6B20352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2103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01C72-DFA3-4BCF-A247-824F364B7F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</p:grpSp>
      <p:sp>
        <p:nvSpPr>
          <p:cNvPr id="13009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009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F7350-4BE0-4290-ADBD-673A07674D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22506-CD4A-4258-8FCD-A63C5722A4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C469A-A805-4643-B792-48214E8DD4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E8FBC-53BB-486F-8CD4-F8638F974C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05C5E-1B2F-4381-8805-5C7EE8B955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92DB8-9254-4153-8B9F-2769E0966C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46CAC-2DDD-485E-BF6B-E12C15E730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464B9-FC26-4399-9A7F-B25EB3FE22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9B899-5561-4673-A503-A21A84F895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E7F91-C700-4EAB-A08E-11B9F3E9F8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0829B-1512-43CF-A5C9-D9F7D50F8F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B608C-7155-409F-BDFF-125AA3238D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73B8D-54BD-434C-8A3C-1F6C969163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2F26D-4EC5-4E93-80AC-F12626B8A5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2E0FE-B2B1-47D8-A2F3-00E3192A54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B323E-E6EF-4959-8CB4-AE2D6967F2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F6091-8930-4E04-8E0B-781B8BC96A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475CF-1EB9-4F45-B075-999BEA3EDB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0E012-0CF9-4A00-A0AF-5CEC13DFDF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B9688-EE69-46BB-861A-FA486AC0D4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97832-ADFB-4374-B752-30720C7D93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3B9D3-B479-43FD-9517-34C49FF4D1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20903-F99B-45C7-ABC3-024018D3D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48F53-93D8-4188-ADA2-F9E94459F1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774FD-15D6-467D-9AD0-A62E781886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6A794-597C-4807-B9F2-83F5767FCA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20B7D-91A6-4BEE-A25E-6969F11F2F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4915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916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D15C5-CF91-4885-8C21-BA75022409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AA54E-A881-4348-847F-ADF3415F47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8114C-E2C4-4015-B1A5-F570A43F07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AFBEE-38D0-4E8A-84C5-EC5B629B10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59DBA-31D2-484F-BE7D-30789F1C73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F2DD4-9777-45EF-84ED-5E49F758DB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91C97-0069-45C8-9065-1454AB0F4D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ED137-B53B-4A00-8070-8681A313A4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58192-393F-4B54-AA8B-A3A966A813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87F4F-54B0-46EA-8F3C-824FC0936A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47D83-CFF4-4BF5-99EC-E3D1E5A16A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5B822-D3B4-42E4-B3C5-8F01366416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CCEEF-C3C7-40E2-9E28-D8A5EBC452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9525" y="685800"/>
            <a:ext cx="7086600" cy="731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984625" y="1600200"/>
            <a:ext cx="25527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3984625" y="3938588"/>
            <a:ext cx="25527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151576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51577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1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76" grpId="0" autoUpdateAnimBg="0"/>
      <p:bldP spid="151577" grpId="0" build="p" autoUpdateAnimBg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84A25-1AF8-4FD5-813E-E0408FC55F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6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8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9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0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1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2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3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4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6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7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8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9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1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3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8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9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0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1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2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3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4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5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6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7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8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9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  <p:bldP spid="5" grpId="0" build="p" autoUpdateAnimBg="0"/>
      <p:bldP spid="6" grpId="0" build="p" autoUpdateAnimBg="0"/>
    </p:bld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4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5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3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8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9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1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2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3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24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6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8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9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0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1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2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3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4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6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7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6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8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9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0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1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2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3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4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6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7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7623A-9517-4E81-AE8D-8AF432AC4F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995B9-7A66-4C77-88DF-3BFBFD3042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6AA78-E046-4BD2-8472-FCB158517C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15976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5976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91A7F-0D70-4677-ADA5-355BC7084C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FA2EA-E13A-4553-A654-0B81C25CED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8011B-1C9A-44A0-A113-8DE0157796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36380-8109-40B2-85DA-41CB3363AE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225A2-A672-47E8-A876-A7CE618A4E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921F0-4765-4942-8286-9ECBDBF91F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B9CF0-22E1-426D-BBCF-55CA3249DC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31B47-67D2-4C98-8750-4F631E52F0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1E01A-6C44-4D23-953D-A982A13741D7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2940C-9C38-471D-A6B3-1F3FF0879E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C0567-7CAE-4702-A13C-B332F230FC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2ABA8-E458-444F-B596-27F623301B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877AD-A4C1-447C-9AD2-3B8A0A3561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F1201-DA84-46E9-8AA6-F585A5F381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AD6AA-4AED-4488-9401-2391FEF957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31300" cy="6845300"/>
            <a:chOff x="0" y="0"/>
            <a:chExt cx="5752" cy="431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0"/>
              <a:ext cx="5752" cy="4312"/>
              <a:chOff x="0" y="0"/>
              <a:chExt cx="5752" cy="4312"/>
            </a:xfrm>
          </p:grpSpPr>
          <p:sp>
            <p:nvSpPr>
              <p:cNvPr id="33" name="Rectangle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52" cy="9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4" name="Rectangle 5"/>
              <p:cNvSpPr>
                <a:spLocks noChangeArrowheads="1"/>
              </p:cNvSpPr>
              <p:nvPr/>
            </p:nvSpPr>
            <p:spPr bwMode="auto">
              <a:xfrm>
                <a:off x="0" y="4213"/>
                <a:ext cx="5752" cy="9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5" name="Rectangle 6"/>
              <p:cNvSpPr>
                <a:spLocks noChangeArrowheads="1"/>
              </p:cNvSpPr>
              <p:nvPr/>
            </p:nvSpPr>
            <p:spPr bwMode="auto">
              <a:xfrm>
                <a:off x="5643" y="0"/>
                <a:ext cx="108" cy="4312"/>
              </a:xfrm>
              <a:prstGeom prst="rect">
                <a:avLst/>
              </a:prstGeom>
              <a:gradFill rotWithShape="0">
                <a:gsLst>
                  <a:gs pos="0">
                    <a:srgbClr val="0000FF"/>
                  </a:gs>
                  <a:gs pos="50000">
                    <a:srgbClr val="0000FF">
                      <a:gamma/>
                      <a:shade val="89804"/>
                      <a:invGamma/>
                    </a:srgbClr>
                  </a:gs>
                  <a:gs pos="100000">
                    <a:srgbClr val="00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6" name="Rectangl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9" cy="4310"/>
              </a:xfrm>
              <a:prstGeom prst="rect">
                <a:avLst/>
              </a:prstGeom>
              <a:gradFill rotWithShape="0">
                <a:gsLst>
                  <a:gs pos="0">
                    <a:srgbClr val="0000FF"/>
                  </a:gs>
                  <a:gs pos="50000">
                    <a:srgbClr val="0000FF">
                      <a:gamma/>
                      <a:shade val="89804"/>
                      <a:invGamma/>
                    </a:srgbClr>
                  </a:gs>
                  <a:gs pos="100000">
                    <a:srgbClr val="00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256" y="130"/>
              <a:ext cx="5266" cy="1049"/>
              <a:chOff x="256" y="130"/>
              <a:chExt cx="5266" cy="1049"/>
            </a:xfrm>
          </p:grpSpPr>
          <p:grpSp>
            <p:nvGrpSpPr>
              <p:cNvPr id="7" name="Group 9"/>
              <p:cNvGrpSpPr>
                <a:grpSpLocks/>
              </p:cNvGrpSpPr>
              <p:nvPr/>
            </p:nvGrpSpPr>
            <p:grpSpPr bwMode="auto">
              <a:xfrm>
                <a:off x="256" y="407"/>
                <a:ext cx="5266" cy="772"/>
                <a:chOff x="256" y="407"/>
                <a:chExt cx="5266" cy="772"/>
              </a:xfrm>
            </p:grpSpPr>
            <p:grpSp>
              <p:nvGrpSpPr>
                <p:cNvPr id="25" name="Group 10"/>
                <p:cNvGrpSpPr>
                  <a:grpSpLocks/>
                </p:cNvGrpSpPr>
                <p:nvPr/>
              </p:nvGrpSpPr>
              <p:grpSpPr bwMode="auto">
                <a:xfrm>
                  <a:off x="257" y="416"/>
                  <a:ext cx="5255" cy="753"/>
                  <a:chOff x="257" y="416"/>
                  <a:chExt cx="5255" cy="753"/>
                </a:xfrm>
              </p:grpSpPr>
              <p:sp>
                <p:nvSpPr>
                  <p:cNvPr id="28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257" y="416"/>
                    <a:ext cx="5251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29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257" y="603"/>
                    <a:ext cx="5251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30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57" y="793"/>
                    <a:ext cx="5240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31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257" y="980"/>
                    <a:ext cx="5255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32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57" y="1169"/>
                    <a:ext cx="5226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sp>
              <p:nvSpPr>
                <p:cNvPr id="26" name="Rectangle 16"/>
                <p:cNvSpPr>
                  <a:spLocks noChangeArrowheads="1"/>
                </p:cNvSpPr>
                <p:nvPr/>
              </p:nvSpPr>
              <p:spPr bwMode="auto">
                <a:xfrm>
                  <a:off x="256" y="407"/>
                  <a:ext cx="70" cy="77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27" name="Rectangle 17"/>
                <p:cNvSpPr>
                  <a:spLocks noChangeArrowheads="1"/>
                </p:cNvSpPr>
                <p:nvPr/>
              </p:nvSpPr>
              <p:spPr bwMode="auto">
                <a:xfrm>
                  <a:off x="5452" y="407"/>
                  <a:ext cx="70" cy="77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</p:grpSp>
          <p:grpSp>
            <p:nvGrpSpPr>
              <p:cNvPr id="8" name="Group 18"/>
              <p:cNvGrpSpPr>
                <a:grpSpLocks/>
              </p:cNvGrpSpPr>
              <p:nvPr/>
            </p:nvGrpSpPr>
            <p:grpSpPr bwMode="auto">
              <a:xfrm>
                <a:off x="440" y="130"/>
                <a:ext cx="4893" cy="921"/>
                <a:chOff x="440" y="130"/>
                <a:chExt cx="4893" cy="921"/>
              </a:xfrm>
            </p:grpSpPr>
            <p:grpSp>
              <p:nvGrpSpPr>
                <p:cNvPr id="9" name="Group 19"/>
                <p:cNvGrpSpPr>
                  <a:grpSpLocks/>
                </p:cNvGrpSpPr>
                <p:nvPr/>
              </p:nvGrpSpPr>
              <p:grpSpPr bwMode="auto">
                <a:xfrm>
                  <a:off x="440" y="591"/>
                  <a:ext cx="347" cy="460"/>
                  <a:chOff x="440" y="591"/>
                  <a:chExt cx="347" cy="460"/>
                </a:xfrm>
              </p:grpSpPr>
              <p:sp>
                <p:nvSpPr>
                  <p:cNvPr id="22" name="Freeform 20"/>
                  <p:cNvSpPr>
                    <a:spLocks/>
                  </p:cNvSpPr>
                  <p:nvPr/>
                </p:nvSpPr>
                <p:spPr bwMode="auto">
                  <a:xfrm>
                    <a:off x="612" y="610"/>
                    <a:ext cx="1" cy="360"/>
                  </a:xfrm>
                  <a:custGeom>
                    <a:avLst/>
                    <a:gdLst/>
                    <a:ahLst/>
                    <a:cxnLst>
                      <a:cxn ang="0">
                        <a:pos x="0" y="359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360">
                        <a:moveTo>
                          <a:pt x="0" y="359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23" name="Freeform 21"/>
                  <p:cNvSpPr>
                    <a:spLocks/>
                  </p:cNvSpPr>
                  <p:nvPr/>
                </p:nvSpPr>
                <p:spPr bwMode="auto">
                  <a:xfrm>
                    <a:off x="607" y="591"/>
                    <a:ext cx="180" cy="11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" y="0"/>
                      </a:cxn>
                      <a:cxn ang="0">
                        <a:pos x="34" y="0"/>
                      </a:cxn>
                      <a:cxn ang="0">
                        <a:pos x="46" y="8"/>
                      </a:cxn>
                      <a:cxn ang="0">
                        <a:pos x="57" y="23"/>
                      </a:cxn>
                      <a:cxn ang="0">
                        <a:pos x="81" y="31"/>
                      </a:cxn>
                      <a:cxn ang="0">
                        <a:pos x="104" y="39"/>
                      </a:cxn>
                      <a:cxn ang="0">
                        <a:pos x="127" y="31"/>
                      </a:cxn>
                      <a:cxn ang="0">
                        <a:pos x="150" y="23"/>
                      </a:cxn>
                      <a:cxn ang="0">
                        <a:pos x="161" y="16"/>
                      </a:cxn>
                      <a:cxn ang="0">
                        <a:pos x="179" y="0"/>
                      </a:cxn>
                      <a:cxn ang="0">
                        <a:pos x="155" y="47"/>
                      </a:cxn>
                      <a:cxn ang="0">
                        <a:pos x="138" y="87"/>
                      </a:cxn>
                      <a:cxn ang="0">
                        <a:pos x="115" y="110"/>
                      </a:cxn>
                      <a:cxn ang="0">
                        <a:pos x="92" y="118"/>
                      </a:cxn>
                      <a:cxn ang="0">
                        <a:pos x="63" y="118"/>
                      </a:cxn>
                      <a:cxn ang="0">
                        <a:pos x="46" y="102"/>
                      </a:cxn>
                      <a:cxn ang="0">
                        <a:pos x="40" y="102"/>
                      </a:cxn>
                      <a:cxn ang="0">
                        <a:pos x="29" y="95"/>
                      </a:cxn>
                      <a:cxn ang="0">
                        <a:pos x="17" y="95"/>
                      </a:cxn>
                      <a:cxn ang="0">
                        <a:pos x="0" y="95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80" h="119">
                        <a:moveTo>
                          <a:pt x="0" y="0"/>
                        </a:moveTo>
                        <a:lnTo>
                          <a:pt x="17" y="0"/>
                        </a:lnTo>
                        <a:lnTo>
                          <a:pt x="34" y="0"/>
                        </a:lnTo>
                        <a:lnTo>
                          <a:pt x="46" y="8"/>
                        </a:lnTo>
                        <a:lnTo>
                          <a:pt x="57" y="23"/>
                        </a:lnTo>
                        <a:lnTo>
                          <a:pt x="81" y="31"/>
                        </a:lnTo>
                        <a:lnTo>
                          <a:pt x="104" y="39"/>
                        </a:lnTo>
                        <a:lnTo>
                          <a:pt x="127" y="31"/>
                        </a:lnTo>
                        <a:lnTo>
                          <a:pt x="150" y="23"/>
                        </a:lnTo>
                        <a:lnTo>
                          <a:pt x="161" y="16"/>
                        </a:lnTo>
                        <a:lnTo>
                          <a:pt x="179" y="0"/>
                        </a:lnTo>
                        <a:lnTo>
                          <a:pt x="155" y="47"/>
                        </a:lnTo>
                        <a:lnTo>
                          <a:pt x="138" y="87"/>
                        </a:lnTo>
                        <a:lnTo>
                          <a:pt x="115" y="110"/>
                        </a:lnTo>
                        <a:lnTo>
                          <a:pt x="92" y="118"/>
                        </a:lnTo>
                        <a:lnTo>
                          <a:pt x="63" y="118"/>
                        </a:lnTo>
                        <a:lnTo>
                          <a:pt x="46" y="102"/>
                        </a:lnTo>
                        <a:lnTo>
                          <a:pt x="40" y="102"/>
                        </a:lnTo>
                        <a:lnTo>
                          <a:pt x="29" y="95"/>
                        </a:lnTo>
                        <a:lnTo>
                          <a:pt x="17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24" name="Freeform 22"/>
                  <p:cNvSpPr>
                    <a:spLocks/>
                  </p:cNvSpPr>
                  <p:nvPr/>
                </p:nvSpPr>
                <p:spPr bwMode="auto">
                  <a:xfrm>
                    <a:off x="440" y="923"/>
                    <a:ext cx="179" cy="128"/>
                  </a:xfrm>
                  <a:custGeom>
                    <a:avLst/>
                    <a:gdLst/>
                    <a:ahLst/>
                    <a:cxnLst>
                      <a:cxn ang="0">
                        <a:pos x="104" y="121"/>
                      </a:cxn>
                      <a:cxn ang="0">
                        <a:pos x="141" y="102"/>
                      </a:cxn>
                      <a:cxn ang="0">
                        <a:pos x="166" y="83"/>
                      </a:cxn>
                      <a:cxn ang="0">
                        <a:pos x="178" y="58"/>
                      </a:cxn>
                      <a:cxn ang="0">
                        <a:pos x="178" y="38"/>
                      </a:cxn>
                      <a:cxn ang="0">
                        <a:pos x="166" y="19"/>
                      </a:cxn>
                      <a:cxn ang="0">
                        <a:pos x="141" y="6"/>
                      </a:cxn>
                      <a:cxn ang="0">
                        <a:pos x="110" y="0"/>
                      </a:cxn>
                      <a:cxn ang="0">
                        <a:pos x="74" y="6"/>
                      </a:cxn>
                      <a:cxn ang="0">
                        <a:pos x="40" y="22"/>
                      </a:cxn>
                      <a:cxn ang="0">
                        <a:pos x="12" y="44"/>
                      </a:cxn>
                      <a:cxn ang="0">
                        <a:pos x="0" y="70"/>
                      </a:cxn>
                      <a:cxn ang="0">
                        <a:pos x="0" y="89"/>
                      </a:cxn>
                      <a:cxn ang="0">
                        <a:pos x="12" y="108"/>
                      </a:cxn>
                      <a:cxn ang="0">
                        <a:pos x="37" y="121"/>
                      </a:cxn>
                      <a:cxn ang="0">
                        <a:pos x="68" y="127"/>
                      </a:cxn>
                      <a:cxn ang="0">
                        <a:pos x="104" y="121"/>
                      </a:cxn>
                    </a:cxnLst>
                    <a:rect l="0" t="0" r="r" b="b"/>
                    <a:pathLst>
                      <a:path w="179" h="128">
                        <a:moveTo>
                          <a:pt x="104" y="121"/>
                        </a:moveTo>
                        <a:lnTo>
                          <a:pt x="141" y="102"/>
                        </a:lnTo>
                        <a:lnTo>
                          <a:pt x="166" y="83"/>
                        </a:lnTo>
                        <a:lnTo>
                          <a:pt x="178" y="58"/>
                        </a:lnTo>
                        <a:lnTo>
                          <a:pt x="178" y="38"/>
                        </a:lnTo>
                        <a:lnTo>
                          <a:pt x="166" y="19"/>
                        </a:lnTo>
                        <a:lnTo>
                          <a:pt x="141" y="6"/>
                        </a:lnTo>
                        <a:lnTo>
                          <a:pt x="110" y="0"/>
                        </a:lnTo>
                        <a:lnTo>
                          <a:pt x="74" y="6"/>
                        </a:lnTo>
                        <a:lnTo>
                          <a:pt x="40" y="22"/>
                        </a:lnTo>
                        <a:lnTo>
                          <a:pt x="12" y="44"/>
                        </a:lnTo>
                        <a:lnTo>
                          <a:pt x="0" y="70"/>
                        </a:lnTo>
                        <a:lnTo>
                          <a:pt x="0" y="89"/>
                        </a:lnTo>
                        <a:lnTo>
                          <a:pt x="12" y="108"/>
                        </a:lnTo>
                        <a:lnTo>
                          <a:pt x="37" y="121"/>
                        </a:lnTo>
                        <a:lnTo>
                          <a:pt x="68" y="127"/>
                        </a:lnTo>
                        <a:lnTo>
                          <a:pt x="104" y="121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10" name="Group 23"/>
                <p:cNvGrpSpPr>
                  <a:grpSpLocks/>
                </p:cNvGrpSpPr>
                <p:nvPr/>
              </p:nvGrpSpPr>
              <p:grpSpPr bwMode="auto">
                <a:xfrm>
                  <a:off x="4842" y="305"/>
                  <a:ext cx="491" cy="521"/>
                  <a:chOff x="4842" y="305"/>
                  <a:chExt cx="491" cy="521"/>
                </a:xfrm>
              </p:grpSpPr>
              <p:sp>
                <p:nvSpPr>
                  <p:cNvPr id="17" name="Freeform 24"/>
                  <p:cNvSpPr>
                    <a:spLocks/>
                  </p:cNvSpPr>
                  <p:nvPr/>
                </p:nvSpPr>
                <p:spPr bwMode="auto">
                  <a:xfrm>
                    <a:off x="5019" y="398"/>
                    <a:ext cx="1" cy="350"/>
                  </a:xfrm>
                  <a:custGeom>
                    <a:avLst/>
                    <a:gdLst/>
                    <a:ahLst/>
                    <a:cxnLst>
                      <a:cxn ang="0">
                        <a:pos x="0" y="349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350">
                        <a:moveTo>
                          <a:pt x="0" y="349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8" name="Freeform 25"/>
                  <p:cNvSpPr>
                    <a:spLocks/>
                  </p:cNvSpPr>
                  <p:nvPr/>
                </p:nvSpPr>
                <p:spPr bwMode="auto">
                  <a:xfrm>
                    <a:off x="4842" y="702"/>
                    <a:ext cx="184" cy="124"/>
                  </a:xfrm>
                  <a:custGeom>
                    <a:avLst/>
                    <a:gdLst/>
                    <a:ahLst/>
                    <a:cxnLst>
                      <a:cxn ang="0">
                        <a:pos x="107" y="117"/>
                      </a:cxn>
                      <a:cxn ang="0">
                        <a:pos x="145" y="99"/>
                      </a:cxn>
                      <a:cxn ang="0">
                        <a:pos x="170" y="80"/>
                      </a:cxn>
                      <a:cxn ang="0">
                        <a:pos x="183" y="56"/>
                      </a:cxn>
                      <a:cxn ang="0">
                        <a:pos x="183" y="37"/>
                      </a:cxn>
                      <a:cxn ang="0">
                        <a:pos x="170" y="18"/>
                      </a:cxn>
                      <a:cxn ang="0">
                        <a:pos x="145" y="6"/>
                      </a:cxn>
                      <a:cxn ang="0">
                        <a:pos x="113" y="0"/>
                      </a:cxn>
                      <a:cxn ang="0">
                        <a:pos x="76" y="6"/>
                      </a:cxn>
                      <a:cxn ang="0">
                        <a:pos x="38" y="24"/>
                      </a:cxn>
                      <a:cxn ang="0">
                        <a:pos x="13" y="43"/>
                      </a:cxn>
                      <a:cxn ang="0">
                        <a:pos x="0" y="68"/>
                      </a:cxn>
                      <a:cxn ang="0">
                        <a:pos x="0" y="86"/>
                      </a:cxn>
                      <a:cxn ang="0">
                        <a:pos x="13" y="105"/>
                      </a:cxn>
                      <a:cxn ang="0">
                        <a:pos x="38" y="117"/>
                      </a:cxn>
                      <a:cxn ang="0">
                        <a:pos x="70" y="123"/>
                      </a:cxn>
                      <a:cxn ang="0">
                        <a:pos x="107" y="117"/>
                      </a:cxn>
                    </a:cxnLst>
                    <a:rect l="0" t="0" r="r" b="b"/>
                    <a:pathLst>
                      <a:path w="184" h="124">
                        <a:moveTo>
                          <a:pt x="107" y="117"/>
                        </a:moveTo>
                        <a:lnTo>
                          <a:pt x="145" y="99"/>
                        </a:lnTo>
                        <a:lnTo>
                          <a:pt x="170" y="80"/>
                        </a:lnTo>
                        <a:lnTo>
                          <a:pt x="183" y="56"/>
                        </a:lnTo>
                        <a:lnTo>
                          <a:pt x="183" y="37"/>
                        </a:lnTo>
                        <a:lnTo>
                          <a:pt x="170" y="18"/>
                        </a:lnTo>
                        <a:lnTo>
                          <a:pt x="145" y="6"/>
                        </a:lnTo>
                        <a:lnTo>
                          <a:pt x="113" y="0"/>
                        </a:lnTo>
                        <a:lnTo>
                          <a:pt x="76" y="6"/>
                        </a:lnTo>
                        <a:lnTo>
                          <a:pt x="38" y="24"/>
                        </a:lnTo>
                        <a:lnTo>
                          <a:pt x="13" y="43"/>
                        </a:lnTo>
                        <a:lnTo>
                          <a:pt x="0" y="68"/>
                        </a:lnTo>
                        <a:lnTo>
                          <a:pt x="0" y="86"/>
                        </a:lnTo>
                        <a:lnTo>
                          <a:pt x="13" y="105"/>
                        </a:lnTo>
                        <a:lnTo>
                          <a:pt x="38" y="117"/>
                        </a:lnTo>
                        <a:lnTo>
                          <a:pt x="70" y="123"/>
                        </a:lnTo>
                        <a:lnTo>
                          <a:pt x="107" y="117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9" name="Freeform 26"/>
                  <p:cNvSpPr>
                    <a:spLocks/>
                  </p:cNvSpPr>
                  <p:nvPr/>
                </p:nvSpPr>
                <p:spPr bwMode="auto">
                  <a:xfrm>
                    <a:off x="5017" y="305"/>
                    <a:ext cx="304" cy="199"/>
                  </a:xfrm>
                  <a:custGeom>
                    <a:avLst/>
                    <a:gdLst/>
                    <a:ahLst/>
                    <a:cxnLst>
                      <a:cxn ang="0">
                        <a:pos x="303" y="115"/>
                      </a:cxn>
                      <a:cxn ang="0">
                        <a:pos x="290" y="134"/>
                      </a:cxn>
                      <a:cxn ang="0">
                        <a:pos x="270" y="147"/>
                      </a:cxn>
                      <a:cxn ang="0">
                        <a:pos x="251" y="153"/>
                      </a:cxn>
                      <a:cxn ang="0">
                        <a:pos x="237" y="159"/>
                      </a:cxn>
                      <a:cxn ang="0">
                        <a:pos x="197" y="159"/>
                      </a:cxn>
                      <a:cxn ang="0">
                        <a:pos x="158" y="159"/>
                      </a:cxn>
                      <a:cxn ang="0">
                        <a:pos x="119" y="153"/>
                      </a:cxn>
                      <a:cxn ang="0">
                        <a:pos x="79" y="159"/>
                      </a:cxn>
                      <a:cxn ang="0">
                        <a:pos x="59" y="159"/>
                      </a:cxn>
                      <a:cxn ang="0">
                        <a:pos x="39" y="172"/>
                      </a:cxn>
                      <a:cxn ang="0">
                        <a:pos x="20" y="179"/>
                      </a:cxn>
                      <a:cxn ang="0">
                        <a:pos x="0" y="198"/>
                      </a:cxn>
                      <a:cxn ang="0">
                        <a:pos x="0" y="83"/>
                      </a:cxn>
                      <a:cxn ang="0">
                        <a:pos x="20" y="63"/>
                      </a:cxn>
                      <a:cxn ang="0">
                        <a:pos x="39" y="51"/>
                      </a:cxn>
                      <a:cxn ang="0">
                        <a:pos x="59" y="44"/>
                      </a:cxn>
                      <a:cxn ang="0">
                        <a:pos x="79" y="38"/>
                      </a:cxn>
                      <a:cxn ang="0">
                        <a:pos x="119" y="38"/>
                      </a:cxn>
                      <a:cxn ang="0">
                        <a:pos x="158" y="44"/>
                      </a:cxn>
                      <a:cxn ang="0">
                        <a:pos x="197" y="44"/>
                      </a:cxn>
                      <a:cxn ang="0">
                        <a:pos x="237" y="38"/>
                      </a:cxn>
                      <a:cxn ang="0">
                        <a:pos x="251" y="38"/>
                      </a:cxn>
                      <a:cxn ang="0">
                        <a:pos x="270" y="25"/>
                      </a:cxn>
                      <a:cxn ang="0">
                        <a:pos x="290" y="19"/>
                      </a:cxn>
                      <a:cxn ang="0">
                        <a:pos x="303" y="0"/>
                      </a:cxn>
                      <a:cxn ang="0">
                        <a:pos x="303" y="115"/>
                      </a:cxn>
                    </a:cxnLst>
                    <a:rect l="0" t="0" r="r" b="b"/>
                    <a:pathLst>
                      <a:path w="304" h="199">
                        <a:moveTo>
                          <a:pt x="303" y="115"/>
                        </a:moveTo>
                        <a:lnTo>
                          <a:pt x="290" y="134"/>
                        </a:lnTo>
                        <a:lnTo>
                          <a:pt x="270" y="147"/>
                        </a:lnTo>
                        <a:lnTo>
                          <a:pt x="251" y="153"/>
                        </a:lnTo>
                        <a:lnTo>
                          <a:pt x="237" y="159"/>
                        </a:lnTo>
                        <a:lnTo>
                          <a:pt x="197" y="159"/>
                        </a:lnTo>
                        <a:lnTo>
                          <a:pt x="158" y="159"/>
                        </a:lnTo>
                        <a:lnTo>
                          <a:pt x="119" y="153"/>
                        </a:lnTo>
                        <a:lnTo>
                          <a:pt x="79" y="159"/>
                        </a:lnTo>
                        <a:lnTo>
                          <a:pt x="59" y="159"/>
                        </a:lnTo>
                        <a:lnTo>
                          <a:pt x="39" y="172"/>
                        </a:lnTo>
                        <a:lnTo>
                          <a:pt x="20" y="179"/>
                        </a:lnTo>
                        <a:lnTo>
                          <a:pt x="0" y="198"/>
                        </a:lnTo>
                        <a:lnTo>
                          <a:pt x="0" y="83"/>
                        </a:lnTo>
                        <a:lnTo>
                          <a:pt x="20" y="63"/>
                        </a:lnTo>
                        <a:lnTo>
                          <a:pt x="39" y="51"/>
                        </a:lnTo>
                        <a:lnTo>
                          <a:pt x="59" y="44"/>
                        </a:lnTo>
                        <a:lnTo>
                          <a:pt x="79" y="38"/>
                        </a:lnTo>
                        <a:lnTo>
                          <a:pt x="119" y="38"/>
                        </a:lnTo>
                        <a:lnTo>
                          <a:pt x="158" y="44"/>
                        </a:lnTo>
                        <a:lnTo>
                          <a:pt x="197" y="44"/>
                        </a:lnTo>
                        <a:lnTo>
                          <a:pt x="237" y="38"/>
                        </a:lnTo>
                        <a:lnTo>
                          <a:pt x="251" y="38"/>
                        </a:lnTo>
                        <a:lnTo>
                          <a:pt x="270" y="25"/>
                        </a:lnTo>
                        <a:lnTo>
                          <a:pt x="290" y="19"/>
                        </a:lnTo>
                        <a:lnTo>
                          <a:pt x="303" y="0"/>
                        </a:lnTo>
                        <a:lnTo>
                          <a:pt x="303" y="115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20" name="Freeform 27"/>
                  <p:cNvSpPr>
                    <a:spLocks/>
                  </p:cNvSpPr>
                  <p:nvPr/>
                </p:nvSpPr>
                <p:spPr bwMode="auto">
                  <a:xfrm>
                    <a:off x="5326" y="312"/>
                    <a:ext cx="1" cy="366"/>
                  </a:xfrm>
                  <a:custGeom>
                    <a:avLst/>
                    <a:gdLst/>
                    <a:ahLst/>
                    <a:cxnLst>
                      <a:cxn ang="0">
                        <a:pos x="0" y="365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366">
                        <a:moveTo>
                          <a:pt x="0" y="365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21" name="Freeform 28"/>
                  <p:cNvSpPr>
                    <a:spLocks/>
                  </p:cNvSpPr>
                  <p:nvPr/>
                </p:nvSpPr>
                <p:spPr bwMode="auto">
                  <a:xfrm>
                    <a:off x="5150" y="641"/>
                    <a:ext cx="183" cy="123"/>
                  </a:xfrm>
                  <a:custGeom>
                    <a:avLst/>
                    <a:gdLst/>
                    <a:ahLst/>
                    <a:cxnLst>
                      <a:cxn ang="0">
                        <a:pos x="107" y="116"/>
                      </a:cxn>
                      <a:cxn ang="0">
                        <a:pos x="144" y="98"/>
                      </a:cxn>
                      <a:cxn ang="0">
                        <a:pos x="170" y="80"/>
                      </a:cxn>
                      <a:cxn ang="0">
                        <a:pos x="182" y="55"/>
                      </a:cxn>
                      <a:cxn ang="0">
                        <a:pos x="182" y="36"/>
                      </a:cxn>
                      <a:cxn ang="0">
                        <a:pos x="170" y="18"/>
                      </a:cxn>
                      <a:cxn ang="0">
                        <a:pos x="144" y="6"/>
                      </a:cxn>
                      <a:cxn ang="0">
                        <a:pos x="113" y="0"/>
                      </a:cxn>
                      <a:cxn ang="0">
                        <a:pos x="75" y="6"/>
                      </a:cxn>
                      <a:cxn ang="0">
                        <a:pos x="37" y="24"/>
                      </a:cxn>
                      <a:cxn ang="0">
                        <a:pos x="12" y="42"/>
                      </a:cxn>
                      <a:cxn ang="0">
                        <a:pos x="0" y="67"/>
                      </a:cxn>
                      <a:cxn ang="0">
                        <a:pos x="0" y="86"/>
                      </a:cxn>
                      <a:cxn ang="0">
                        <a:pos x="12" y="104"/>
                      </a:cxn>
                      <a:cxn ang="0">
                        <a:pos x="37" y="116"/>
                      </a:cxn>
                      <a:cxn ang="0">
                        <a:pos x="69" y="122"/>
                      </a:cxn>
                      <a:cxn ang="0">
                        <a:pos x="107" y="116"/>
                      </a:cxn>
                    </a:cxnLst>
                    <a:rect l="0" t="0" r="r" b="b"/>
                    <a:pathLst>
                      <a:path w="183" h="123">
                        <a:moveTo>
                          <a:pt x="107" y="116"/>
                        </a:moveTo>
                        <a:lnTo>
                          <a:pt x="144" y="98"/>
                        </a:lnTo>
                        <a:lnTo>
                          <a:pt x="170" y="80"/>
                        </a:lnTo>
                        <a:lnTo>
                          <a:pt x="182" y="55"/>
                        </a:lnTo>
                        <a:lnTo>
                          <a:pt x="182" y="36"/>
                        </a:lnTo>
                        <a:lnTo>
                          <a:pt x="170" y="18"/>
                        </a:lnTo>
                        <a:lnTo>
                          <a:pt x="144" y="6"/>
                        </a:lnTo>
                        <a:lnTo>
                          <a:pt x="113" y="0"/>
                        </a:lnTo>
                        <a:lnTo>
                          <a:pt x="75" y="6"/>
                        </a:lnTo>
                        <a:lnTo>
                          <a:pt x="37" y="24"/>
                        </a:lnTo>
                        <a:lnTo>
                          <a:pt x="12" y="42"/>
                        </a:lnTo>
                        <a:lnTo>
                          <a:pt x="0" y="67"/>
                        </a:lnTo>
                        <a:lnTo>
                          <a:pt x="0" y="86"/>
                        </a:lnTo>
                        <a:lnTo>
                          <a:pt x="12" y="104"/>
                        </a:lnTo>
                        <a:lnTo>
                          <a:pt x="37" y="116"/>
                        </a:lnTo>
                        <a:lnTo>
                          <a:pt x="69" y="122"/>
                        </a:lnTo>
                        <a:lnTo>
                          <a:pt x="107" y="116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11" name="Group 29"/>
                <p:cNvGrpSpPr>
                  <a:grpSpLocks/>
                </p:cNvGrpSpPr>
                <p:nvPr/>
              </p:nvGrpSpPr>
              <p:grpSpPr bwMode="auto">
                <a:xfrm>
                  <a:off x="890" y="130"/>
                  <a:ext cx="502" cy="527"/>
                  <a:chOff x="890" y="130"/>
                  <a:chExt cx="502" cy="527"/>
                </a:xfrm>
              </p:grpSpPr>
              <p:sp>
                <p:nvSpPr>
                  <p:cNvPr id="12" name="Freeform 30"/>
                  <p:cNvSpPr>
                    <a:spLocks/>
                  </p:cNvSpPr>
                  <p:nvPr/>
                </p:nvSpPr>
                <p:spPr bwMode="auto">
                  <a:xfrm>
                    <a:off x="1074" y="224"/>
                    <a:ext cx="1" cy="354"/>
                  </a:xfrm>
                  <a:custGeom>
                    <a:avLst/>
                    <a:gdLst/>
                    <a:ahLst/>
                    <a:cxnLst>
                      <a:cxn ang="0">
                        <a:pos x="0" y="353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354">
                        <a:moveTo>
                          <a:pt x="0" y="353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3" name="Freeform 31"/>
                  <p:cNvSpPr>
                    <a:spLocks/>
                  </p:cNvSpPr>
                  <p:nvPr/>
                </p:nvSpPr>
                <p:spPr bwMode="auto">
                  <a:xfrm>
                    <a:off x="890" y="530"/>
                    <a:ext cx="191" cy="127"/>
                  </a:xfrm>
                  <a:custGeom>
                    <a:avLst/>
                    <a:gdLst/>
                    <a:ahLst/>
                    <a:cxnLst>
                      <a:cxn ang="0">
                        <a:pos x="111" y="120"/>
                      </a:cxn>
                      <a:cxn ang="0">
                        <a:pos x="150" y="101"/>
                      </a:cxn>
                      <a:cxn ang="0">
                        <a:pos x="177" y="82"/>
                      </a:cxn>
                      <a:cxn ang="0">
                        <a:pos x="190" y="57"/>
                      </a:cxn>
                      <a:cxn ang="0">
                        <a:pos x="190" y="38"/>
                      </a:cxn>
                      <a:cxn ang="0">
                        <a:pos x="177" y="19"/>
                      </a:cxn>
                      <a:cxn ang="0">
                        <a:pos x="150" y="6"/>
                      </a:cxn>
                      <a:cxn ang="0">
                        <a:pos x="118" y="0"/>
                      </a:cxn>
                      <a:cxn ang="0">
                        <a:pos x="79" y="6"/>
                      </a:cxn>
                      <a:cxn ang="0">
                        <a:pos x="39" y="25"/>
                      </a:cxn>
                      <a:cxn ang="0">
                        <a:pos x="13" y="44"/>
                      </a:cxn>
                      <a:cxn ang="0">
                        <a:pos x="0" y="70"/>
                      </a:cxn>
                      <a:cxn ang="0">
                        <a:pos x="0" y="88"/>
                      </a:cxn>
                      <a:cxn ang="0">
                        <a:pos x="13" y="107"/>
                      </a:cxn>
                      <a:cxn ang="0">
                        <a:pos x="39" y="120"/>
                      </a:cxn>
                      <a:cxn ang="0">
                        <a:pos x="72" y="126"/>
                      </a:cxn>
                      <a:cxn ang="0">
                        <a:pos x="111" y="120"/>
                      </a:cxn>
                    </a:cxnLst>
                    <a:rect l="0" t="0" r="r" b="b"/>
                    <a:pathLst>
                      <a:path w="191" h="127">
                        <a:moveTo>
                          <a:pt x="111" y="120"/>
                        </a:moveTo>
                        <a:lnTo>
                          <a:pt x="150" y="101"/>
                        </a:lnTo>
                        <a:lnTo>
                          <a:pt x="177" y="82"/>
                        </a:lnTo>
                        <a:lnTo>
                          <a:pt x="190" y="57"/>
                        </a:lnTo>
                        <a:lnTo>
                          <a:pt x="190" y="38"/>
                        </a:lnTo>
                        <a:lnTo>
                          <a:pt x="177" y="19"/>
                        </a:lnTo>
                        <a:lnTo>
                          <a:pt x="150" y="6"/>
                        </a:lnTo>
                        <a:lnTo>
                          <a:pt x="118" y="0"/>
                        </a:lnTo>
                        <a:lnTo>
                          <a:pt x="79" y="6"/>
                        </a:lnTo>
                        <a:lnTo>
                          <a:pt x="39" y="25"/>
                        </a:lnTo>
                        <a:lnTo>
                          <a:pt x="13" y="44"/>
                        </a:lnTo>
                        <a:lnTo>
                          <a:pt x="0" y="70"/>
                        </a:lnTo>
                        <a:lnTo>
                          <a:pt x="0" y="88"/>
                        </a:lnTo>
                        <a:lnTo>
                          <a:pt x="13" y="107"/>
                        </a:lnTo>
                        <a:lnTo>
                          <a:pt x="39" y="120"/>
                        </a:lnTo>
                        <a:lnTo>
                          <a:pt x="72" y="126"/>
                        </a:lnTo>
                        <a:lnTo>
                          <a:pt x="111" y="120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4" name="Freeform 32"/>
                  <p:cNvSpPr>
                    <a:spLocks/>
                  </p:cNvSpPr>
                  <p:nvPr/>
                </p:nvSpPr>
                <p:spPr bwMode="auto">
                  <a:xfrm>
                    <a:off x="1069" y="130"/>
                    <a:ext cx="312" cy="205"/>
                  </a:xfrm>
                  <a:custGeom>
                    <a:avLst/>
                    <a:gdLst/>
                    <a:ahLst/>
                    <a:cxnLst>
                      <a:cxn ang="0">
                        <a:pos x="311" y="118"/>
                      </a:cxn>
                      <a:cxn ang="0">
                        <a:pos x="298" y="138"/>
                      </a:cxn>
                      <a:cxn ang="0">
                        <a:pos x="277" y="151"/>
                      </a:cxn>
                      <a:cxn ang="0">
                        <a:pos x="257" y="158"/>
                      </a:cxn>
                      <a:cxn ang="0">
                        <a:pos x="244" y="164"/>
                      </a:cxn>
                      <a:cxn ang="0">
                        <a:pos x="203" y="164"/>
                      </a:cxn>
                      <a:cxn ang="0">
                        <a:pos x="162" y="164"/>
                      </a:cxn>
                      <a:cxn ang="0">
                        <a:pos x="122" y="158"/>
                      </a:cxn>
                      <a:cxn ang="0">
                        <a:pos x="81" y="164"/>
                      </a:cxn>
                      <a:cxn ang="0">
                        <a:pos x="61" y="164"/>
                      </a:cxn>
                      <a:cxn ang="0">
                        <a:pos x="40" y="177"/>
                      </a:cxn>
                      <a:cxn ang="0">
                        <a:pos x="20" y="184"/>
                      </a:cxn>
                      <a:cxn ang="0">
                        <a:pos x="0" y="204"/>
                      </a:cxn>
                      <a:cxn ang="0">
                        <a:pos x="0" y="86"/>
                      </a:cxn>
                      <a:cxn ang="0">
                        <a:pos x="20" y="65"/>
                      </a:cxn>
                      <a:cxn ang="0">
                        <a:pos x="40" y="52"/>
                      </a:cxn>
                      <a:cxn ang="0">
                        <a:pos x="61" y="46"/>
                      </a:cxn>
                      <a:cxn ang="0">
                        <a:pos x="81" y="39"/>
                      </a:cxn>
                      <a:cxn ang="0">
                        <a:pos x="122" y="39"/>
                      </a:cxn>
                      <a:cxn ang="0">
                        <a:pos x="162" y="46"/>
                      </a:cxn>
                      <a:cxn ang="0">
                        <a:pos x="203" y="46"/>
                      </a:cxn>
                      <a:cxn ang="0">
                        <a:pos x="244" y="39"/>
                      </a:cxn>
                      <a:cxn ang="0">
                        <a:pos x="257" y="39"/>
                      </a:cxn>
                      <a:cxn ang="0">
                        <a:pos x="277" y="26"/>
                      </a:cxn>
                      <a:cxn ang="0">
                        <a:pos x="298" y="20"/>
                      </a:cxn>
                      <a:cxn ang="0">
                        <a:pos x="311" y="0"/>
                      </a:cxn>
                      <a:cxn ang="0">
                        <a:pos x="311" y="118"/>
                      </a:cxn>
                    </a:cxnLst>
                    <a:rect l="0" t="0" r="r" b="b"/>
                    <a:pathLst>
                      <a:path w="312" h="205">
                        <a:moveTo>
                          <a:pt x="311" y="118"/>
                        </a:moveTo>
                        <a:lnTo>
                          <a:pt x="298" y="138"/>
                        </a:lnTo>
                        <a:lnTo>
                          <a:pt x="277" y="151"/>
                        </a:lnTo>
                        <a:lnTo>
                          <a:pt x="257" y="158"/>
                        </a:lnTo>
                        <a:lnTo>
                          <a:pt x="244" y="164"/>
                        </a:lnTo>
                        <a:lnTo>
                          <a:pt x="203" y="164"/>
                        </a:lnTo>
                        <a:lnTo>
                          <a:pt x="162" y="164"/>
                        </a:lnTo>
                        <a:lnTo>
                          <a:pt x="122" y="158"/>
                        </a:lnTo>
                        <a:lnTo>
                          <a:pt x="81" y="164"/>
                        </a:lnTo>
                        <a:lnTo>
                          <a:pt x="61" y="164"/>
                        </a:lnTo>
                        <a:lnTo>
                          <a:pt x="40" y="177"/>
                        </a:lnTo>
                        <a:lnTo>
                          <a:pt x="20" y="184"/>
                        </a:lnTo>
                        <a:lnTo>
                          <a:pt x="0" y="204"/>
                        </a:lnTo>
                        <a:lnTo>
                          <a:pt x="0" y="86"/>
                        </a:lnTo>
                        <a:lnTo>
                          <a:pt x="20" y="65"/>
                        </a:lnTo>
                        <a:lnTo>
                          <a:pt x="40" y="52"/>
                        </a:lnTo>
                        <a:lnTo>
                          <a:pt x="61" y="46"/>
                        </a:lnTo>
                        <a:lnTo>
                          <a:pt x="81" y="39"/>
                        </a:lnTo>
                        <a:lnTo>
                          <a:pt x="122" y="39"/>
                        </a:lnTo>
                        <a:lnTo>
                          <a:pt x="162" y="46"/>
                        </a:lnTo>
                        <a:lnTo>
                          <a:pt x="203" y="46"/>
                        </a:lnTo>
                        <a:lnTo>
                          <a:pt x="244" y="39"/>
                        </a:lnTo>
                        <a:lnTo>
                          <a:pt x="257" y="39"/>
                        </a:lnTo>
                        <a:lnTo>
                          <a:pt x="277" y="26"/>
                        </a:lnTo>
                        <a:lnTo>
                          <a:pt x="298" y="20"/>
                        </a:lnTo>
                        <a:lnTo>
                          <a:pt x="311" y="0"/>
                        </a:lnTo>
                        <a:lnTo>
                          <a:pt x="311" y="118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5" name="Freeform 33"/>
                  <p:cNvSpPr>
                    <a:spLocks/>
                  </p:cNvSpPr>
                  <p:nvPr/>
                </p:nvSpPr>
                <p:spPr bwMode="auto">
                  <a:xfrm>
                    <a:off x="1385" y="136"/>
                    <a:ext cx="1" cy="364"/>
                  </a:xfrm>
                  <a:custGeom>
                    <a:avLst/>
                    <a:gdLst/>
                    <a:ahLst/>
                    <a:cxnLst>
                      <a:cxn ang="0">
                        <a:pos x="0" y="363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364">
                        <a:moveTo>
                          <a:pt x="0" y="363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6" name="Freeform 34"/>
                  <p:cNvSpPr>
                    <a:spLocks/>
                  </p:cNvSpPr>
                  <p:nvPr/>
                </p:nvSpPr>
                <p:spPr bwMode="auto">
                  <a:xfrm>
                    <a:off x="1201" y="450"/>
                    <a:ext cx="191" cy="127"/>
                  </a:xfrm>
                  <a:custGeom>
                    <a:avLst/>
                    <a:gdLst/>
                    <a:ahLst/>
                    <a:cxnLst>
                      <a:cxn ang="0">
                        <a:pos x="111" y="120"/>
                      </a:cxn>
                      <a:cxn ang="0">
                        <a:pos x="150" y="101"/>
                      </a:cxn>
                      <a:cxn ang="0">
                        <a:pos x="177" y="82"/>
                      </a:cxn>
                      <a:cxn ang="0">
                        <a:pos x="190" y="57"/>
                      </a:cxn>
                      <a:cxn ang="0">
                        <a:pos x="190" y="38"/>
                      </a:cxn>
                      <a:cxn ang="0">
                        <a:pos x="177" y="19"/>
                      </a:cxn>
                      <a:cxn ang="0">
                        <a:pos x="150" y="6"/>
                      </a:cxn>
                      <a:cxn ang="0">
                        <a:pos x="118" y="0"/>
                      </a:cxn>
                      <a:cxn ang="0">
                        <a:pos x="79" y="6"/>
                      </a:cxn>
                      <a:cxn ang="0">
                        <a:pos x="39" y="25"/>
                      </a:cxn>
                      <a:cxn ang="0">
                        <a:pos x="13" y="44"/>
                      </a:cxn>
                      <a:cxn ang="0">
                        <a:pos x="0" y="70"/>
                      </a:cxn>
                      <a:cxn ang="0">
                        <a:pos x="0" y="88"/>
                      </a:cxn>
                      <a:cxn ang="0">
                        <a:pos x="13" y="107"/>
                      </a:cxn>
                      <a:cxn ang="0">
                        <a:pos x="39" y="120"/>
                      </a:cxn>
                      <a:cxn ang="0">
                        <a:pos x="72" y="126"/>
                      </a:cxn>
                      <a:cxn ang="0">
                        <a:pos x="111" y="120"/>
                      </a:cxn>
                    </a:cxnLst>
                    <a:rect l="0" t="0" r="r" b="b"/>
                    <a:pathLst>
                      <a:path w="191" h="127">
                        <a:moveTo>
                          <a:pt x="111" y="120"/>
                        </a:moveTo>
                        <a:lnTo>
                          <a:pt x="150" y="101"/>
                        </a:lnTo>
                        <a:lnTo>
                          <a:pt x="177" y="82"/>
                        </a:lnTo>
                        <a:lnTo>
                          <a:pt x="190" y="57"/>
                        </a:lnTo>
                        <a:lnTo>
                          <a:pt x="190" y="38"/>
                        </a:lnTo>
                        <a:lnTo>
                          <a:pt x="177" y="19"/>
                        </a:lnTo>
                        <a:lnTo>
                          <a:pt x="150" y="6"/>
                        </a:lnTo>
                        <a:lnTo>
                          <a:pt x="118" y="0"/>
                        </a:lnTo>
                        <a:lnTo>
                          <a:pt x="79" y="6"/>
                        </a:lnTo>
                        <a:lnTo>
                          <a:pt x="39" y="25"/>
                        </a:lnTo>
                        <a:lnTo>
                          <a:pt x="13" y="44"/>
                        </a:lnTo>
                        <a:lnTo>
                          <a:pt x="0" y="70"/>
                        </a:lnTo>
                        <a:lnTo>
                          <a:pt x="0" y="88"/>
                        </a:lnTo>
                        <a:lnTo>
                          <a:pt x="13" y="107"/>
                        </a:lnTo>
                        <a:lnTo>
                          <a:pt x="39" y="120"/>
                        </a:lnTo>
                        <a:lnTo>
                          <a:pt x="72" y="126"/>
                        </a:lnTo>
                        <a:lnTo>
                          <a:pt x="111" y="120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</p:grpSp>
        </p:grpSp>
      </p:grpSp>
      <p:sp>
        <p:nvSpPr>
          <p:cNvPr id="18467" name="Rectangle 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8468" name="Rectangle 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" name="Rectangle 3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2085975"/>
            <a:ext cx="38163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4550" y="2085975"/>
            <a:ext cx="38179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39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928B6-5C57-423C-B29E-FD478716EB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26213" y="681038"/>
            <a:ext cx="1946275" cy="55197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81038"/>
            <a:ext cx="5688013" cy="55197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81038"/>
            <a:ext cx="7786688" cy="11715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85800" y="2085975"/>
            <a:ext cx="7786688" cy="4114800"/>
          </a:xfrm>
        </p:spPr>
        <p:txBody>
          <a:bodyPr/>
          <a:lstStyle/>
          <a:p>
            <a:pPr lvl="0"/>
            <a:r>
              <a:rPr lang="ru-RU" noProof="0" smtClean="0"/>
              <a:t>Вставка рисунка SmartArt</a:t>
            </a:r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68868-4C22-4F02-8EBD-80B3396A2C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20638"/>
            <a:ext cx="9137650" cy="6872288"/>
            <a:chOff x="0" y="-13"/>
            <a:chExt cx="5756" cy="4329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-13"/>
              <a:ext cx="5756" cy="432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</a:gradFill>
            <a:ln w="9525">
              <a:noFill/>
              <a:miter lim="800000"/>
              <a:headEnd/>
              <a:tailEnd/>
            </a:ln>
            <a:effectLst>
              <a:outerShdw dist="13470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 useBgFill="1"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235" y="417"/>
              <a:ext cx="5518" cy="3373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>
              <a:outerShdw dist="13470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4293" y="2409"/>
              <a:ext cx="1280" cy="1224"/>
              <a:chOff x="4293" y="2409"/>
              <a:chExt cx="1280" cy="1224"/>
            </a:xfrm>
          </p:grpSpPr>
          <p:sp>
            <p:nvSpPr>
              <p:cNvPr id="24" name="Rectangle 6"/>
              <p:cNvSpPr>
                <a:spLocks noChangeArrowheads="1"/>
              </p:cNvSpPr>
              <p:nvPr/>
            </p:nvSpPr>
            <p:spPr bwMode="auto">
              <a:xfrm>
                <a:off x="5488" y="3551"/>
                <a:ext cx="85" cy="82"/>
              </a:xfrm>
              <a:prstGeom prst="rect">
                <a:avLst/>
              </a:prstGeom>
              <a:solidFill>
                <a:srgbClr val="FC0128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5" name="Rectangle 7"/>
              <p:cNvSpPr>
                <a:spLocks noChangeArrowheads="1"/>
              </p:cNvSpPr>
              <p:nvPr/>
            </p:nvSpPr>
            <p:spPr bwMode="auto">
              <a:xfrm>
                <a:off x="5317" y="3551"/>
                <a:ext cx="86" cy="82"/>
              </a:xfrm>
              <a:prstGeom prst="rect">
                <a:avLst/>
              </a:prstGeom>
              <a:solidFill>
                <a:srgbClr val="FF5008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6" name="Rectangle 8"/>
              <p:cNvSpPr>
                <a:spLocks noChangeArrowheads="1"/>
              </p:cNvSpPr>
              <p:nvPr/>
            </p:nvSpPr>
            <p:spPr bwMode="auto">
              <a:xfrm>
                <a:off x="5147" y="3551"/>
                <a:ext cx="85" cy="82"/>
              </a:xfrm>
              <a:prstGeom prst="rect">
                <a:avLst/>
              </a:prstGeom>
              <a:solidFill>
                <a:srgbClr val="FAFD00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7" name="Rectangle 9"/>
              <p:cNvSpPr>
                <a:spLocks noChangeArrowheads="1"/>
              </p:cNvSpPr>
              <p:nvPr/>
            </p:nvSpPr>
            <p:spPr bwMode="auto">
              <a:xfrm>
                <a:off x="4976" y="3551"/>
                <a:ext cx="85" cy="82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8" name="Rectangle 10"/>
              <p:cNvSpPr>
                <a:spLocks noChangeArrowheads="1"/>
              </p:cNvSpPr>
              <p:nvPr/>
            </p:nvSpPr>
            <p:spPr bwMode="auto">
              <a:xfrm>
                <a:off x="4805" y="3551"/>
                <a:ext cx="86" cy="82"/>
              </a:xfrm>
              <a:prstGeom prst="rect">
                <a:avLst/>
              </a:prstGeom>
              <a:solidFill>
                <a:srgbClr val="00DFCA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9" name="Rectangle 11"/>
              <p:cNvSpPr>
                <a:spLocks noChangeArrowheads="1"/>
              </p:cNvSpPr>
              <p:nvPr/>
            </p:nvSpPr>
            <p:spPr bwMode="auto">
              <a:xfrm>
                <a:off x="4635" y="3551"/>
                <a:ext cx="85" cy="82"/>
              </a:xfrm>
              <a:prstGeom prst="rect">
                <a:avLst/>
              </a:prstGeom>
              <a:solidFill>
                <a:srgbClr val="114FFB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0" name="Rectangle 12"/>
              <p:cNvSpPr>
                <a:spLocks noChangeArrowheads="1"/>
              </p:cNvSpPr>
              <p:nvPr/>
            </p:nvSpPr>
            <p:spPr bwMode="auto">
              <a:xfrm>
                <a:off x="4464" y="3551"/>
                <a:ext cx="85" cy="82"/>
              </a:xfrm>
              <a:prstGeom prst="rect">
                <a:avLst/>
              </a:prstGeom>
              <a:solidFill>
                <a:srgbClr val="8901F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1" name="Rectangle 13"/>
              <p:cNvSpPr>
                <a:spLocks noChangeArrowheads="1"/>
              </p:cNvSpPr>
              <p:nvPr/>
            </p:nvSpPr>
            <p:spPr bwMode="auto">
              <a:xfrm>
                <a:off x="4293" y="3551"/>
                <a:ext cx="86" cy="82"/>
              </a:xfrm>
              <a:prstGeom prst="rect">
                <a:avLst/>
              </a:prstGeom>
              <a:solidFill>
                <a:srgbClr val="DC0081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2" name="Rectangle 14"/>
              <p:cNvSpPr>
                <a:spLocks noChangeArrowheads="1"/>
              </p:cNvSpPr>
              <p:nvPr/>
            </p:nvSpPr>
            <p:spPr bwMode="auto">
              <a:xfrm>
                <a:off x="5488" y="3388"/>
                <a:ext cx="85" cy="82"/>
              </a:xfrm>
              <a:prstGeom prst="rect">
                <a:avLst/>
              </a:prstGeom>
              <a:solidFill>
                <a:srgbClr val="FF5008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3" name="Rectangle 15"/>
              <p:cNvSpPr>
                <a:spLocks noChangeArrowheads="1"/>
              </p:cNvSpPr>
              <p:nvPr/>
            </p:nvSpPr>
            <p:spPr bwMode="auto">
              <a:xfrm>
                <a:off x="5488" y="3225"/>
                <a:ext cx="85" cy="81"/>
              </a:xfrm>
              <a:prstGeom prst="rect">
                <a:avLst/>
              </a:prstGeom>
              <a:solidFill>
                <a:srgbClr val="FAFD00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4" name="Rectangle 16"/>
              <p:cNvSpPr>
                <a:spLocks noChangeArrowheads="1"/>
              </p:cNvSpPr>
              <p:nvPr/>
            </p:nvSpPr>
            <p:spPr bwMode="auto">
              <a:xfrm>
                <a:off x="5488" y="3062"/>
                <a:ext cx="85" cy="81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5" name="Rectangle 17"/>
              <p:cNvSpPr>
                <a:spLocks noChangeArrowheads="1"/>
              </p:cNvSpPr>
              <p:nvPr/>
            </p:nvSpPr>
            <p:spPr bwMode="auto">
              <a:xfrm>
                <a:off x="5488" y="2898"/>
                <a:ext cx="85" cy="82"/>
              </a:xfrm>
              <a:prstGeom prst="rect">
                <a:avLst/>
              </a:prstGeom>
              <a:solidFill>
                <a:srgbClr val="00DFCA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6" name="Rectangle 18"/>
              <p:cNvSpPr>
                <a:spLocks noChangeArrowheads="1"/>
              </p:cNvSpPr>
              <p:nvPr/>
            </p:nvSpPr>
            <p:spPr bwMode="auto">
              <a:xfrm>
                <a:off x="5488" y="2735"/>
                <a:ext cx="85" cy="82"/>
              </a:xfrm>
              <a:prstGeom prst="rect">
                <a:avLst/>
              </a:prstGeom>
              <a:solidFill>
                <a:srgbClr val="114FFB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7" name="Rectangle 19"/>
              <p:cNvSpPr>
                <a:spLocks noChangeArrowheads="1"/>
              </p:cNvSpPr>
              <p:nvPr/>
            </p:nvSpPr>
            <p:spPr bwMode="auto">
              <a:xfrm>
                <a:off x="5488" y="2572"/>
                <a:ext cx="85" cy="81"/>
              </a:xfrm>
              <a:prstGeom prst="rect">
                <a:avLst/>
              </a:prstGeom>
              <a:solidFill>
                <a:srgbClr val="8901F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8" name="Rectangle 20"/>
              <p:cNvSpPr>
                <a:spLocks noChangeArrowheads="1"/>
              </p:cNvSpPr>
              <p:nvPr/>
            </p:nvSpPr>
            <p:spPr bwMode="auto">
              <a:xfrm>
                <a:off x="5488" y="2409"/>
                <a:ext cx="85" cy="82"/>
              </a:xfrm>
              <a:prstGeom prst="rect">
                <a:avLst/>
              </a:prstGeom>
              <a:solidFill>
                <a:srgbClr val="DC0081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grpSp>
          <p:nvGrpSpPr>
            <p:cNvPr id="8" name="Group 21"/>
            <p:cNvGrpSpPr>
              <a:grpSpLocks/>
            </p:cNvGrpSpPr>
            <p:nvPr/>
          </p:nvGrpSpPr>
          <p:grpSpPr bwMode="auto">
            <a:xfrm>
              <a:off x="405" y="609"/>
              <a:ext cx="1280" cy="1446"/>
              <a:chOff x="405" y="609"/>
              <a:chExt cx="1280" cy="1446"/>
            </a:xfrm>
          </p:grpSpPr>
          <p:sp>
            <p:nvSpPr>
              <p:cNvPr id="9" name="Rectangle 22"/>
              <p:cNvSpPr>
                <a:spLocks noChangeArrowheads="1"/>
              </p:cNvSpPr>
              <p:nvPr/>
            </p:nvSpPr>
            <p:spPr bwMode="auto">
              <a:xfrm>
                <a:off x="405" y="609"/>
                <a:ext cx="85" cy="97"/>
              </a:xfrm>
              <a:prstGeom prst="rect">
                <a:avLst/>
              </a:prstGeom>
              <a:solidFill>
                <a:srgbClr val="FF003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0" name="Rectangle 23"/>
              <p:cNvSpPr>
                <a:spLocks noChangeArrowheads="1"/>
              </p:cNvSpPr>
              <p:nvPr/>
            </p:nvSpPr>
            <p:spPr bwMode="auto">
              <a:xfrm>
                <a:off x="575" y="609"/>
                <a:ext cx="86" cy="97"/>
              </a:xfrm>
              <a:prstGeom prst="rect">
                <a:avLst/>
              </a:prstGeom>
              <a:solidFill>
                <a:srgbClr val="FF663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1" name="Rectangle 24"/>
              <p:cNvSpPr>
                <a:spLocks noChangeArrowheads="1"/>
              </p:cNvSpPr>
              <p:nvPr/>
            </p:nvSpPr>
            <p:spPr bwMode="auto">
              <a:xfrm>
                <a:off x="746" y="609"/>
                <a:ext cx="85" cy="97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2" name="Rectangle 25"/>
              <p:cNvSpPr>
                <a:spLocks noChangeArrowheads="1"/>
              </p:cNvSpPr>
              <p:nvPr/>
            </p:nvSpPr>
            <p:spPr bwMode="auto">
              <a:xfrm>
                <a:off x="917" y="609"/>
                <a:ext cx="85" cy="97"/>
              </a:xfrm>
              <a:prstGeom prst="rect">
                <a:avLst/>
              </a:prstGeom>
              <a:solidFill>
                <a:srgbClr val="66FF3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3" name="Rectangle 26"/>
              <p:cNvSpPr>
                <a:spLocks noChangeArrowheads="1"/>
              </p:cNvSpPr>
              <p:nvPr/>
            </p:nvSpPr>
            <p:spPr bwMode="auto">
              <a:xfrm>
                <a:off x="1087" y="609"/>
                <a:ext cx="86" cy="97"/>
              </a:xfrm>
              <a:prstGeom prst="rect">
                <a:avLst/>
              </a:prstGeom>
              <a:solidFill>
                <a:srgbClr val="00FFCC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4" name="Rectangle 27"/>
              <p:cNvSpPr>
                <a:spLocks noChangeArrowheads="1"/>
              </p:cNvSpPr>
              <p:nvPr/>
            </p:nvSpPr>
            <p:spPr bwMode="auto">
              <a:xfrm>
                <a:off x="1258" y="609"/>
                <a:ext cx="85" cy="97"/>
              </a:xfrm>
              <a:prstGeom prst="rect">
                <a:avLst/>
              </a:prstGeom>
              <a:solidFill>
                <a:srgbClr val="3333FF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5" name="Rectangle 28"/>
              <p:cNvSpPr>
                <a:spLocks noChangeArrowheads="1"/>
              </p:cNvSpPr>
              <p:nvPr/>
            </p:nvSpPr>
            <p:spPr bwMode="auto">
              <a:xfrm>
                <a:off x="1429" y="609"/>
                <a:ext cx="85" cy="97"/>
              </a:xfrm>
              <a:prstGeom prst="rect">
                <a:avLst/>
              </a:prstGeom>
              <a:solidFill>
                <a:srgbClr val="9933FF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6" name="Rectangle 29"/>
              <p:cNvSpPr>
                <a:spLocks noChangeArrowheads="1"/>
              </p:cNvSpPr>
              <p:nvPr/>
            </p:nvSpPr>
            <p:spPr bwMode="auto">
              <a:xfrm>
                <a:off x="1599" y="609"/>
                <a:ext cx="86" cy="97"/>
              </a:xfrm>
              <a:prstGeom prst="rect">
                <a:avLst/>
              </a:prstGeom>
              <a:solidFill>
                <a:srgbClr val="D6009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7" name="Rectangle 30"/>
              <p:cNvSpPr>
                <a:spLocks noChangeArrowheads="1"/>
              </p:cNvSpPr>
              <p:nvPr/>
            </p:nvSpPr>
            <p:spPr bwMode="auto">
              <a:xfrm>
                <a:off x="405" y="802"/>
                <a:ext cx="85" cy="97"/>
              </a:xfrm>
              <a:prstGeom prst="rect">
                <a:avLst/>
              </a:prstGeom>
              <a:solidFill>
                <a:srgbClr val="FF663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8" name="Rectangle 31"/>
              <p:cNvSpPr>
                <a:spLocks noChangeArrowheads="1"/>
              </p:cNvSpPr>
              <p:nvPr/>
            </p:nvSpPr>
            <p:spPr bwMode="auto">
              <a:xfrm>
                <a:off x="405" y="995"/>
                <a:ext cx="85" cy="96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9" name="Rectangle 32"/>
              <p:cNvSpPr>
                <a:spLocks noChangeArrowheads="1"/>
              </p:cNvSpPr>
              <p:nvPr/>
            </p:nvSpPr>
            <p:spPr bwMode="auto">
              <a:xfrm>
                <a:off x="405" y="1188"/>
                <a:ext cx="85" cy="96"/>
              </a:xfrm>
              <a:prstGeom prst="rect">
                <a:avLst/>
              </a:prstGeom>
              <a:solidFill>
                <a:srgbClr val="66FF3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0" name="Rectangle 33"/>
              <p:cNvSpPr>
                <a:spLocks noChangeArrowheads="1"/>
              </p:cNvSpPr>
              <p:nvPr/>
            </p:nvSpPr>
            <p:spPr bwMode="auto">
              <a:xfrm>
                <a:off x="405" y="1380"/>
                <a:ext cx="85" cy="97"/>
              </a:xfrm>
              <a:prstGeom prst="rect">
                <a:avLst/>
              </a:prstGeom>
              <a:solidFill>
                <a:srgbClr val="00FFCC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1" name="Rectangle 34"/>
              <p:cNvSpPr>
                <a:spLocks noChangeArrowheads="1"/>
              </p:cNvSpPr>
              <p:nvPr/>
            </p:nvSpPr>
            <p:spPr bwMode="auto">
              <a:xfrm>
                <a:off x="405" y="1573"/>
                <a:ext cx="85" cy="97"/>
              </a:xfrm>
              <a:prstGeom prst="rect">
                <a:avLst/>
              </a:prstGeom>
              <a:solidFill>
                <a:srgbClr val="3333FF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2" name="Rectangle 35"/>
              <p:cNvSpPr>
                <a:spLocks noChangeArrowheads="1"/>
              </p:cNvSpPr>
              <p:nvPr/>
            </p:nvSpPr>
            <p:spPr bwMode="auto">
              <a:xfrm>
                <a:off x="405" y="1766"/>
                <a:ext cx="85" cy="96"/>
              </a:xfrm>
              <a:prstGeom prst="rect">
                <a:avLst/>
              </a:prstGeom>
              <a:solidFill>
                <a:srgbClr val="9933FF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3" name="Rectangle 36"/>
              <p:cNvSpPr>
                <a:spLocks noChangeArrowheads="1"/>
              </p:cNvSpPr>
              <p:nvPr/>
            </p:nvSpPr>
            <p:spPr bwMode="auto">
              <a:xfrm>
                <a:off x="405" y="1959"/>
                <a:ext cx="85" cy="96"/>
              </a:xfrm>
              <a:prstGeom prst="rect">
                <a:avLst/>
              </a:prstGeom>
              <a:solidFill>
                <a:srgbClr val="D6009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</p:grpSp>
      <p:sp>
        <p:nvSpPr>
          <p:cNvPr id="40997" name="Rectangle 37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1600200"/>
            <a:ext cx="7772400" cy="1143000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0998" name="Rectangle 3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24000" y="35814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9" name="Rectangle 39"/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400800"/>
            <a:ext cx="190500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" name="Rectangle 40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6600" y="6399213"/>
            <a:ext cx="289560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400800"/>
            <a:ext cx="190500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3CBE140-596C-4A03-830C-0B95E3E30F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3A614-4FE6-4056-8436-59F86A5BDE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7E3DC-D812-45C7-AB17-F3CC88C02E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DD94C-45C6-4349-8239-A73D8480C2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CD343-8F0D-4A73-BD60-0F8963551D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6E93C-286D-4355-8CFE-D8A6CEF78F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DA7DD-0A25-4064-B677-4A5BF8242E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D03C9-E3DA-4906-9AA6-DCCEA7B99B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2ECC2-D8DB-47B5-B203-7C845B47C7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FA42F-4B43-421B-BEF8-08C996A9D7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C8BF1-E26B-44B9-9EAC-BED7C569D7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F663C-4D68-4F46-91B1-D981413078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5A09A-C757-42D9-9435-EA4710A41D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050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5800" y="40386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7A745-8626-4715-A493-29853A9798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0" y="40386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D115A-53F1-4AE7-912A-4B33FD49E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914400" y="1600200"/>
            <a:ext cx="8247063" cy="5257800"/>
            <a:chOff x="576" y="1008"/>
            <a:chExt cx="5195" cy="3312"/>
          </a:xfrm>
        </p:grpSpPr>
        <p:sp>
          <p:nvSpPr>
            <p:cNvPr id="5" name="Rectangle 3" descr="White marble"/>
            <p:cNvSpPr>
              <a:spLocks noChangeArrowheads="1"/>
            </p:cNvSpPr>
            <p:nvPr/>
          </p:nvSpPr>
          <p:spPr bwMode="auto">
            <a:xfrm>
              <a:off x="641" y="1014"/>
              <a:ext cx="5117" cy="3305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ru-RU" sz="2400">
                <a:latin typeface="+mn-lt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576" y="1008"/>
              <a:ext cx="65" cy="331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76" y="1008"/>
              <a:ext cx="5195" cy="6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5498" y="1014"/>
              <a:ext cx="260" cy="50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4975" y="1014"/>
              <a:ext cx="261" cy="50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4454" y="1014"/>
              <a:ext cx="259" cy="50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3931" y="1014"/>
              <a:ext cx="260" cy="50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3409" y="1014"/>
              <a:ext cx="260" cy="50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2887" y="1014"/>
              <a:ext cx="260" cy="50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2365" y="1014"/>
              <a:ext cx="260" cy="50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1842" y="1014"/>
              <a:ext cx="260" cy="50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1320" y="1014"/>
              <a:ext cx="261" cy="50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798" y="1014"/>
              <a:ext cx="260" cy="50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581" y="1114"/>
              <a:ext cx="53" cy="24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581" y="1607"/>
              <a:ext cx="53" cy="24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581" y="2101"/>
              <a:ext cx="53" cy="245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581" y="2594"/>
              <a:ext cx="53" cy="24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581" y="3088"/>
              <a:ext cx="53" cy="245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581" y="3581"/>
              <a:ext cx="53" cy="24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581" y="4074"/>
              <a:ext cx="53" cy="24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grpSp>
        <p:nvGrpSpPr>
          <p:cNvPr id="25" name="Group 25"/>
          <p:cNvGrpSpPr>
            <a:grpSpLocks/>
          </p:cNvGrpSpPr>
          <p:nvPr/>
        </p:nvGrpSpPr>
        <p:grpSpPr bwMode="auto">
          <a:xfrm>
            <a:off x="0" y="0"/>
            <a:ext cx="3057525" cy="2057400"/>
            <a:chOff x="0" y="0"/>
            <a:chExt cx="1926" cy="1296"/>
          </a:xfrm>
        </p:grpSpPr>
        <p:sp>
          <p:nvSpPr>
            <p:cNvPr id="26" name="Rectangle 26" descr="White marble"/>
            <p:cNvSpPr>
              <a:spLocks noChangeArrowheads="1"/>
            </p:cNvSpPr>
            <p:nvPr/>
          </p:nvSpPr>
          <p:spPr bwMode="auto">
            <a:xfrm>
              <a:off x="0" y="0"/>
              <a:ext cx="1920" cy="129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ru-RU" sz="2400">
                <a:latin typeface="+mn-lt"/>
              </a:endParaRPr>
            </a:p>
          </p:txBody>
        </p:sp>
        <p:grpSp>
          <p:nvGrpSpPr>
            <p:cNvPr id="27" name="Group 27"/>
            <p:cNvGrpSpPr>
              <a:grpSpLocks/>
            </p:cNvGrpSpPr>
            <p:nvPr/>
          </p:nvGrpSpPr>
          <p:grpSpPr bwMode="auto">
            <a:xfrm>
              <a:off x="1" y="1266"/>
              <a:ext cx="1923" cy="30"/>
              <a:chOff x="1" y="1266"/>
              <a:chExt cx="1923" cy="30"/>
            </a:xfrm>
          </p:grpSpPr>
          <p:sp>
            <p:nvSpPr>
              <p:cNvPr id="37" name="Rectangle 28"/>
              <p:cNvSpPr>
                <a:spLocks noChangeArrowheads="1"/>
              </p:cNvSpPr>
              <p:nvPr/>
            </p:nvSpPr>
            <p:spPr bwMode="auto">
              <a:xfrm>
                <a:off x="1" y="1266"/>
                <a:ext cx="1923" cy="30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8" name="Rectangle 29"/>
              <p:cNvSpPr>
                <a:spLocks noChangeArrowheads="1"/>
              </p:cNvSpPr>
              <p:nvPr/>
            </p:nvSpPr>
            <p:spPr bwMode="auto">
              <a:xfrm>
                <a:off x="6" y="1273"/>
                <a:ext cx="96" cy="2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9" name="Rectangle 30"/>
              <p:cNvSpPr>
                <a:spLocks noChangeArrowheads="1"/>
              </p:cNvSpPr>
              <p:nvPr/>
            </p:nvSpPr>
            <p:spPr bwMode="auto">
              <a:xfrm>
                <a:off x="199" y="1273"/>
                <a:ext cx="96" cy="2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0" name="Rectangle 31"/>
              <p:cNvSpPr>
                <a:spLocks noChangeArrowheads="1"/>
              </p:cNvSpPr>
              <p:nvPr/>
            </p:nvSpPr>
            <p:spPr bwMode="auto">
              <a:xfrm>
                <a:off x="392" y="1273"/>
                <a:ext cx="97" cy="2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1" name="Rectangle 32"/>
              <p:cNvSpPr>
                <a:spLocks noChangeArrowheads="1"/>
              </p:cNvSpPr>
              <p:nvPr/>
            </p:nvSpPr>
            <p:spPr bwMode="auto">
              <a:xfrm>
                <a:off x="586" y="1273"/>
                <a:ext cx="96" cy="2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2" name="Rectangle 33"/>
              <p:cNvSpPr>
                <a:spLocks noChangeArrowheads="1"/>
              </p:cNvSpPr>
              <p:nvPr/>
            </p:nvSpPr>
            <p:spPr bwMode="auto">
              <a:xfrm>
                <a:off x="779" y="1273"/>
                <a:ext cx="96" cy="2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3" name="Rectangle 34"/>
              <p:cNvSpPr>
                <a:spLocks noChangeArrowheads="1"/>
              </p:cNvSpPr>
              <p:nvPr/>
            </p:nvSpPr>
            <p:spPr bwMode="auto">
              <a:xfrm>
                <a:off x="972" y="1273"/>
                <a:ext cx="96" cy="2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4" name="Rectangle 35"/>
              <p:cNvSpPr>
                <a:spLocks noChangeArrowheads="1"/>
              </p:cNvSpPr>
              <p:nvPr/>
            </p:nvSpPr>
            <p:spPr bwMode="auto">
              <a:xfrm>
                <a:off x="1165" y="1273"/>
                <a:ext cx="97" cy="2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5" name="Rectangle 36"/>
              <p:cNvSpPr>
                <a:spLocks noChangeArrowheads="1"/>
              </p:cNvSpPr>
              <p:nvPr/>
            </p:nvSpPr>
            <p:spPr bwMode="auto">
              <a:xfrm>
                <a:off x="1359" y="1273"/>
                <a:ext cx="96" cy="2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6" name="Rectangle 37"/>
              <p:cNvSpPr>
                <a:spLocks noChangeArrowheads="1"/>
              </p:cNvSpPr>
              <p:nvPr/>
            </p:nvSpPr>
            <p:spPr bwMode="auto">
              <a:xfrm>
                <a:off x="1552" y="1273"/>
                <a:ext cx="96" cy="2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7" name="Rectangle 38"/>
              <p:cNvSpPr>
                <a:spLocks noChangeArrowheads="1"/>
              </p:cNvSpPr>
              <p:nvPr/>
            </p:nvSpPr>
            <p:spPr bwMode="auto">
              <a:xfrm>
                <a:off x="1745" y="1273"/>
                <a:ext cx="96" cy="2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grpSp>
          <p:nvGrpSpPr>
            <p:cNvPr id="28" name="Group 39"/>
            <p:cNvGrpSpPr>
              <a:grpSpLocks/>
            </p:cNvGrpSpPr>
            <p:nvPr/>
          </p:nvGrpSpPr>
          <p:grpSpPr bwMode="auto">
            <a:xfrm>
              <a:off x="1899" y="0"/>
              <a:ext cx="27" cy="1295"/>
              <a:chOff x="1899" y="0"/>
              <a:chExt cx="27" cy="1295"/>
            </a:xfrm>
          </p:grpSpPr>
          <p:sp>
            <p:nvSpPr>
              <p:cNvPr id="29" name="Rectangle 40"/>
              <p:cNvSpPr>
                <a:spLocks noChangeArrowheads="1"/>
              </p:cNvSpPr>
              <p:nvPr/>
            </p:nvSpPr>
            <p:spPr bwMode="auto">
              <a:xfrm>
                <a:off x="1899" y="0"/>
                <a:ext cx="27" cy="1295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/>
            </p:nvSpPr>
            <p:spPr bwMode="auto">
              <a:xfrm>
                <a:off x="1900" y="1195"/>
                <a:ext cx="19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/>
            </p:nvSpPr>
            <p:spPr bwMode="auto">
              <a:xfrm>
                <a:off x="1900" y="1002"/>
                <a:ext cx="19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/>
            </p:nvSpPr>
            <p:spPr bwMode="auto">
              <a:xfrm>
                <a:off x="1900" y="809"/>
                <a:ext cx="19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/>
            </p:nvSpPr>
            <p:spPr bwMode="auto">
              <a:xfrm>
                <a:off x="1900" y="616"/>
                <a:ext cx="19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/>
            </p:nvSpPr>
            <p:spPr bwMode="auto">
              <a:xfrm>
                <a:off x="1900" y="423"/>
                <a:ext cx="19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/>
            </p:nvSpPr>
            <p:spPr bwMode="auto">
              <a:xfrm>
                <a:off x="1900" y="230"/>
                <a:ext cx="19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/>
            </p:nvSpPr>
            <p:spPr bwMode="auto">
              <a:xfrm>
                <a:off x="1900" y="37"/>
                <a:ext cx="19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</p:grpSp>
      <p:sp>
        <p:nvSpPr>
          <p:cNvPr id="17431" name="Rectangle 23"/>
          <p:cNvSpPr>
            <a:spLocks noGrp="1" noChangeArrowheads="1"/>
          </p:cNvSpPr>
          <p:nvPr>
            <p:ph type="ctrTitle" sz="quarter"/>
          </p:nvPr>
        </p:nvSpPr>
        <p:spPr>
          <a:xfrm>
            <a:off x="3200400" y="304800"/>
            <a:ext cx="579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7432" name="Rectangle 2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286000" y="3352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8" name="Rectangle 4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1112536-DD09-4649-963F-74480B33DC8C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49" name="Rectangle 4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400800"/>
            <a:ext cx="3581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" name="Rectangle 5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4008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F612DCB-0C54-48EA-878F-B3C22D7449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1600" y="1371600"/>
            <a:ext cx="8940800" cy="4762500"/>
            <a:chOff x="64" y="864"/>
            <a:chExt cx="5632" cy="300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64" y="864"/>
              <a:ext cx="5632" cy="18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ltGray">
            <a:xfrm>
              <a:off x="160" y="1116"/>
              <a:ext cx="5440" cy="96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50000">
                  <a:schemeClr val="bg2"/>
                </a:gs>
                <a:gs pos="100000">
                  <a:schemeClr val="tx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64" y="3732"/>
              <a:ext cx="5632" cy="132"/>
              <a:chOff x="64" y="3732"/>
              <a:chExt cx="5632" cy="132"/>
            </a:xfrm>
          </p:grpSpPr>
          <p:sp>
            <p:nvSpPr>
              <p:cNvPr id="8" name="Rectangle 6"/>
              <p:cNvSpPr>
                <a:spLocks noChangeArrowheads="1"/>
              </p:cNvSpPr>
              <p:nvPr/>
            </p:nvSpPr>
            <p:spPr bwMode="ltGray">
              <a:xfrm>
                <a:off x="64" y="3804"/>
                <a:ext cx="5632" cy="6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ltGray">
              <a:xfrm>
                <a:off x="229" y="3732"/>
                <a:ext cx="5302" cy="24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</p:grpSp>
      <p:sp>
        <p:nvSpPr>
          <p:cNvPr id="44040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4041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DB9BA-CAD9-41B7-A522-51791DB451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EE0E9-C91B-4A7C-B44F-79347778CE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8D159-7590-4F5F-B252-9DA3E2745C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D493E-C3AC-4ABB-AAC2-2C30CFD81F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7E98D-2C8D-48CB-A637-8258B14AC5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A043D-D99A-4A96-A988-4E2D8623E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D9040-6FC7-4C39-8647-45557DDFF5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9FA3A-DD06-4B7B-AEF2-C4B6037FEF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E8690-EAEB-4DF4-A746-027A691D11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778FE-DAEA-4C77-BA4C-9875410351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A014D-E69A-4635-A63E-6DE24E61E8E7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0A4B9-2526-45D4-BCBA-6748455CF9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723900"/>
            <a:ext cx="1943100" cy="55245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723900"/>
            <a:ext cx="5676900" cy="55245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9DB55-8413-492A-8064-C06B070532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723900"/>
            <a:ext cx="7772400" cy="1181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0" y="42672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B0A5B-B5B7-4108-9DA7-1F03F95162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723900"/>
            <a:ext cx="7772400" cy="1181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21336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5800" y="42672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68B1C-9B47-4294-93C3-8DD074024B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3024188" y="46038"/>
            <a:ext cx="3144837" cy="1046162"/>
          </a:xfrm>
          <a:custGeom>
            <a:avLst/>
            <a:gdLst/>
            <a:ahLst/>
            <a:cxnLst>
              <a:cxn ang="0">
                <a:pos x="26" y="107"/>
              </a:cxn>
              <a:cxn ang="0">
                <a:pos x="42" y="100"/>
              </a:cxn>
              <a:cxn ang="0">
                <a:pos x="717" y="100"/>
              </a:cxn>
              <a:cxn ang="0">
                <a:pos x="767" y="64"/>
              </a:cxn>
              <a:cxn ang="0">
                <a:pos x="801" y="44"/>
              </a:cxn>
              <a:cxn ang="0">
                <a:pos x="835" y="28"/>
              </a:cxn>
              <a:cxn ang="0">
                <a:pos x="877" y="18"/>
              </a:cxn>
              <a:cxn ang="0">
                <a:pos x="917" y="9"/>
              </a:cxn>
              <a:cxn ang="0">
                <a:pos x="960" y="4"/>
              </a:cxn>
              <a:cxn ang="0">
                <a:pos x="1014" y="0"/>
              </a:cxn>
              <a:cxn ang="0">
                <a:pos x="1076" y="9"/>
              </a:cxn>
              <a:cxn ang="0">
                <a:pos x="1133" y="24"/>
              </a:cxn>
              <a:cxn ang="0">
                <a:pos x="1174" y="44"/>
              </a:cxn>
              <a:cxn ang="0">
                <a:pos x="1219" y="64"/>
              </a:cxn>
              <a:cxn ang="0">
                <a:pos x="1247" y="82"/>
              </a:cxn>
              <a:cxn ang="0">
                <a:pos x="1273" y="103"/>
              </a:cxn>
              <a:cxn ang="0">
                <a:pos x="1919" y="100"/>
              </a:cxn>
              <a:cxn ang="0">
                <a:pos x="1941" y="105"/>
              </a:cxn>
              <a:cxn ang="0">
                <a:pos x="1956" y="116"/>
              </a:cxn>
              <a:cxn ang="0">
                <a:pos x="1970" y="146"/>
              </a:cxn>
              <a:cxn ang="0">
                <a:pos x="1978" y="180"/>
              </a:cxn>
              <a:cxn ang="0">
                <a:pos x="1980" y="220"/>
              </a:cxn>
              <a:cxn ang="0">
                <a:pos x="1980" y="559"/>
              </a:cxn>
              <a:cxn ang="0">
                <a:pos x="1284" y="560"/>
              </a:cxn>
              <a:cxn ang="0">
                <a:pos x="1112" y="656"/>
              </a:cxn>
              <a:cxn ang="0">
                <a:pos x="829" y="658"/>
              </a:cxn>
              <a:cxn ang="0">
                <a:pos x="694" y="554"/>
              </a:cxn>
              <a:cxn ang="0">
                <a:pos x="74" y="559"/>
              </a:cxn>
              <a:cxn ang="0">
                <a:pos x="0" y="559"/>
              </a:cxn>
              <a:cxn ang="0">
                <a:pos x="0" y="243"/>
              </a:cxn>
              <a:cxn ang="0">
                <a:pos x="0" y="196"/>
              </a:cxn>
              <a:cxn ang="0">
                <a:pos x="8" y="151"/>
              </a:cxn>
              <a:cxn ang="0">
                <a:pos x="15" y="128"/>
              </a:cxn>
              <a:cxn ang="0">
                <a:pos x="26" y="107"/>
              </a:cxn>
            </a:cxnLst>
            <a:rect l="0" t="0" r="r" b="b"/>
            <a:pathLst>
              <a:path w="1981" h="659">
                <a:moveTo>
                  <a:pt x="26" y="107"/>
                </a:moveTo>
                <a:lnTo>
                  <a:pt x="42" y="100"/>
                </a:lnTo>
                <a:lnTo>
                  <a:pt x="717" y="100"/>
                </a:lnTo>
                <a:lnTo>
                  <a:pt x="767" y="64"/>
                </a:lnTo>
                <a:lnTo>
                  <a:pt x="801" y="44"/>
                </a:lnTo>
                <a:lnTo>
                  <a:pt x="835" y="28"/>
                </a:lnTo>
                <a:lnTo>
                  <a:pt x="877" y="18"/>
                </a:lnTo>
                <a:lnTo>
                  <a:pt x="917" y="9"/>
                </a:lnTo>
                <a:lnTo>
                  <a:pt x="960" y="4"/>
                </a:lnTo>
                <a:lnTo>
                  <a:pt x="1014" y="0"/>
                </a:lnTo>
                <a:lnTo>
                  <a:pt x="1076" y="9"/>
                </a:lnTo>
                <a:lnTo>
                  <a:pt x="1133" y="24"/>
                </a:lnTo>
                <a:lnTo>
                  <a:pt x="1174" y="44"/>
                </a:lnTo>
                <a:lnTo>
                  <a:pt x="1219" y="64"/>
                </a:lnTo>
                <a:lnTo>
                  <a:pt x="1247" y="82"/>
                </a:lnTo>
                <a:lnTo>
                  <a:pt x="1273" y="103"/>
                </a:lnTo>
                <a:lnTo>
                  <a:pt x="1919" y="100"/>
                </a:lnTo>
                <a:lnTo>
                  <a:pt x="1941" y="105"/>
                </a:lnTo>
                <a:lnTo>
                  <a:pt x="1956" y="116"/>
                </a:lnTo>
                <a:lnTo>
                  <a:pt x="1970" y="146"/>
                </a:lnTo>
                <a:lnTo>
                  <a:pt x="1978" y="180"/>
                </a:lnTo>
                <a:lnTo>
                  <a:pt x="1980" y="220"/>
                </a:lnTo>
                <a:lnTo>
                  <a:pt x="1980" y="559"/>
                </a:lnTo>
                <a:lnTo>
                  <a:pt x="1284" y="560"/>
                </a:lnTo>
                <a:lnTo>
                  <a:pt x="1112" y="656"/>
                </a:lnTo>
                <a:lnTo>
                  <a:pt x="829" y="658"/>
                </a:lnTo>
                <a:lnTo>
                  <a:pt x="694" y="554"/>
                </a:lnTo>
                <a:lnTo>
                  <a:pt x="74" y="559"/>
                </a:lnTo>
                <a:lnTo>
                  <a:pt x="0" y="559"/>
                </a:lnTo>
                <a:lnTo>
                  <a:pt x="0" y="243"/>
                </a:lnTo>
                <a:lnTo>
                  <a:pt x="0" y="196"/>
                </a:lnTo>
                <a:lnTo>
                  <a:pt x="8" y="151"/>
                </a:lnTo>
                <a:lnTo>
                  <a:pt x="15" y="128"/>
                </a:lnTo>
                <a:lnTo>
                  <a:pt x="26" y="107"/>
                </a:lnTo>
              </a:path>
            </a:pathLst>
          </a:custGeom>
          <a:gradFill rotWithShape="0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4003675" y="57150"/>
            <a:ext cx="1217613" cy="1079500"/>
          </a:xfrm>
          <a:prstGeom prst="ellipse">
            <a:avLst/>
          </a:prstGeom>
          <a:gradFill rotWithShape="0">
            <a:gsLst>
              <a:gs pos="0">
                <a:srgbClr val="00CC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3022600" y="684213"/>
            <a:ext cx="3146425" cy="485775"/>
          </a:xfrm>
          <a:custGeom>
            <a:avLst/>
            <a:gdLst/>
            <a:ahLst/>
            <a:cxnLst>
              <a:cxn ang="0">
                <a:pos x="96" y="68"/>
              </a:cxn>
              <a:cxn ang="0">
                <a:pos x="156" y="68"/>
              </a:cxn>
              <a:cxn ang="0">
                <a:pos x="203" y="101"/>
              </a:cxn>
              <a:cxn ang="0">
                <a:pos x="279" y="82"/>
              </a:cxn>
              <a:cxn ang="0">
                <a:pos x="366" y="71"/>
              </a:cxn>
              <a:cxn ang="0">
                <a:pos x="427" y="92"/>
              </a:cxn>
              <a:cxn ang="0">
                <a:pos x="493" y="82"/>
              </a:cxn>
              <a:cxn ang="0">
                <a:pos x="599" y="87"/>
              </a:cxn>
              <a:cxn ang="0">
                <a:pos x="667" y="101"/>
              </a:cxn>
              <a:cxn ang="0">
                <a:pos x="766" y="128"/>
              </a:cxn>
              <a:cxn ang="0">
                <a:pos x="814" y="158"/>
              </a:cxn>
              <a:cxn ang="0">
                <a:pos x="850" y="208"/>
              </a:cxn>
              <a:cxn ang="0">
                <a:pos x="917" y="206"/>
              </a:cxn>
              <a:cxn ang="0">
                <a:pos x="979" y="222"/>
              </a:cxn>
              <a:cxn ang="0">
                <a:pos x="1033" y="210"/>
              </a:cxn>
              <a:cxn ang="0">
                <a:pos x="1091" y="194"/>
              </a:cxn>
              <a:cxn ang="0">
                <a:pos x="1156" y="162"/>
              </a:cxn>
              <a:cxn ang="0">
                <a:pos x="1220" y="109"/>
              </a:cxn>
              <a:cxn ang="0">
                <a:pos x="1291" y="83"/>
              </a:cxn>
              <a:cxn ang="0">
                <a:pos x="1339" y="90"/>
              </a:cxn>
              <a:cxn ang="0">
                <a:pos x="1398" y="91"/>
              </a:cxn>
              <a:cxn ang="0">
                <a:pos x="1480" y="111"/>
              </a:cxn>
              <a:cxn ang="0">
                <a:pos x="1527" y="82"/>
              </a:cxn>
              <a:cxn ang="0">
                <a:pos x="1569" y="88"/>
              </a:cxn>
              <a:cxn ang="0">
                <a:pos x="1642" y="53"/>
              </a:cxn>
              <a:cxn ang="0">
                <a:pos x="1687" y="57"/>
              </a:cxn>
              <a:cxn ang="0">
                <a:pos x="1739" y="11"/>
              </a:cxn>
              <a:cxn ang="0">
                <a:pos x="1792" y="51"/>
              </a:cxn>
              <a:cxn ang="0">
                <a:pos x="1847" y="0"/>
              </a:cxn>
              <a:cxn ang="0">
                <a:pos x="1896" y="61"/>
              </a:cxn>
              <a:cxn ang="0">
                <a:pos x="1946" y="26"/>
              </a:cxn>
              <a:cxn ang="0">
                <a:pos x="1981" y="46"/>
              </a:cxn>
              <a:cxn ang="0">
                <a:pos x="1304" y="230"/>
              </a:cxn>
              <a:cxn ang="0">
                <a:pos x="893" y="305"/>
              </a:cxn>
              <a:cxn ang="0">
                <a:pos x="699" y="157"/>
              </a:cxn>
              <a:cxn ang="0">
                <a:pos x="0" y="31"/>
              </a:cxn>
              <a:cxn ang="0">
                <a:pos x="29" y="53"/>
              </a:cxn>
              <a:cxn ang="0">
                <a:pos x="68" y="61"/>
              </a:cxn>
            </a:cxnLst>
            <a:rect l="0" t="0" r="r" b="b"/>
            <a:pathLst>
              <a:path w="1982" h="306">
                <a:moveTo>
                  <a:pt x="68" y="61"/>
                </a:moveTo>
                <a:lnTo>
                  <a:pt x="96" y="68"/>
                </a:lnTo>
                <a:lnTo>
                  <a:pt x="126" y="61"/>
                </a:lnTo>
                <a:lnTo>
                  <a:pt x="156" y="68"/>
                </a:lnTo>
                <a:lnTo>
                  <a:pt x="178" y="86"/>
                </a:lnTo>
                <a:lnTo>
                  <a:pt x="203" y="101"/>
                </a:lnTo>
                <a:lnTo>
                  <a:pt x="244" y="88"/>
                </a:lnTo>
                <a:lnTo>
                  <a:pt x="279" y="82"/>
                </a:lnTo>
                <a:lnTo>
                  <a:pt x="330" y="82"/>
                </a:lnTo>
                <a:lnTo>
                  <a:pt x="366" y="71"/>
                </a:lnTo>
                <a:lnTo>
                  <a:pt x="398" y="81"/>
                </a:lnTo>
                <a:lnTo>
                  <a:pt x="427" y="92"/>
                </a:lnTo>
                <a:lnTo>
                  <a:pt x="452" y="95"/>
                </a:lnTo>
                <a:lnTo>
                  <a:pt x="493" y="82"/>
                </a:lnTo>
                <a:lnTo>
                  <a:pt x="536" y="82"/>
                </a:lnTo>
                <a:lnTo>
                  <a:pt x="599" y="87"/>
                </a:lnTo>
                <a:lnTo>
                  <a:pt x="625" y="105"/>
                </a:lnTo>
                <a:lnTo>
                  <a:pt x="667" y="101"/>
                </a:lnTo>
                <a:lnTo>
                  <a:pt x="725" y="95"/>
                </a:lnTo>
                <a:lnTo>
                  <a:pt x="766" y="128"/>
                </a:lnTo>
                <a:lnTo>
                  <a:pt x="790" y="135"/>
                </a:lnTo>
                <a:lnTo>
                  <a:pt x="814" y="158"/>
                </a:lnTo>
                <a:lnTo>
                  <a:pt x="826" y="194"/>
                </a:lnTo>
                <a:lnTo>
                  <a:pt x="850" y="208"/>
                </a:lnTo>
                <a:lnTo>
                  <a:pt x="880" y="208"/>
                </a:lnTo>
                <a:lnTo>
                  <a:pt x="917" y="206"/>
                </a:lnTo>
                <a:lnTo>
                  <a:pt x="953" y="208"/>
                </a:lnTo>
                <a:lnTo>
                  <a:pt x="979" y="222"/>
                </a:lnTo>
                <a:lnTo>
                  <a:pt x="999" y="211"/>
                </a:lnTo>
                <a:lnTo>
                  <a:pt x="1033" y="210"/>
                </a:lnTo>
                <a:lnTo>
                  <a:pt x="1065" y="189"/>
                </a:lnTo>
                <a:lnTo>
                  <a:pt x="1091" y="194"/>
                </a:lnTo>
                <a:lnTo>
                  <a:pt x="1136" y="187"/>
                </a:lnTo>
                <a:lnTo>
                  <a:pt x="1156" y="162"/>
                </a:lnTo>
                <a:lnTo>
                  <a:pt x="1208" y="141"/>
                </a:lnTo>
                <a:lnTo>
                  <a:pt x="1220" y="109"/>
                </a:lnTo>
                <a:lnTo>
                  <a:pt x="1246" y="93"/>
                </a:lnTo>
                <a:lnTo>
                  <a:pt x="1291" y="83"/>
                </a:lnTo>
                <a:lnTo>
                  <a:pt x="1315" y="95"/>
                </a:lnTo>
                <a:lnTo>
                  <a:pt x="1339" y="90"/>
                </a:lnTo>
                <a:lnTo>
                  <a:pt x="1368" y="101"/>
                </a:lnTo>
                <a:lnTo>
                  <a:pt x="1398" y="91"/>
                </a:lnTo>
                <a:lnTo>
                  <a:pt x="1455" y="101"/>
                </a:lnTo>
                <a:lnTo>
                  <a:pt x="1480" y="111"/>
                </a:lnTo>
                <a:lnTo>
                  <a:pt x="1508" y="84"/>
                </a:lnTo>
                <a:lnTo>
                  <a:pt x="1527" y="82"/>
                </a:lnTo>
                <a:lnTo>
                  <a:pt x="1549" y="92"/>
                </a:lnTo>
                <a:lnTo>
                  <a:pt x="1569" y="88"/>
                </a:lnTo>
                <a:lnTo>
                  <a:pt x="1596" y="61"/>
                </a:lnTo>
                <a:lnTo>
                  <a:pt x="1642" y="53"/>
                </a:lnTo>
                <a:lnTo>
                  <a:pt x="1664" y="57"/>
                </a:lnTo>
                <a:lnTo>
                  <a:pt x="1687" y="57"/>
                </a:lnTo>
                <a:lnTo>
                  <a:pt x="1720" y="23"/>
                </a:lnTo>
                <a:lnTo>
                  <a:pt x="1739" y="11"/>
                </a:lnTo>
                <a:lnTo>
                  <a:pt x="1764" y="16"/>
                </a:lnTo>
                <a:lnTo>
                  <a:pt x="1792" y="51"/>
                </a:lnTo>
                <a:lnTo>
                  <a:pt x="1820" y="29"/>
                </a:lnTo>
                <a:lnTo>
                  <a:pt x="1847" y="0"/>
                </a:lnTo>
                <a:lnTo>
                  <a:pt x="1870" y="1"/>
                </a:lnTo>
                <a:lnTo>
                  <a:pt x="1896" y="61"/>
                </a:lnTo>
                <a:lnTo>
                  <a:pt x="1917" y="51"/>
                </a:lnTo>
                <a:lnTo>
                  <a:pt x="1946" y="26"/>
                </a:lnTo>
                <a:lnTo>
                  <a:pt x="1969" y="25"/>
                </a:lnTo>
                <a:lnTo>
                  <a:pt x="1981" y="46"/>
                </a:lnTo>
                <a:lnTo>
                  <a:pt x="1981" y="196"/>
                </a:lnTo>
                <a:lnTo>
                  <a:pt x="1304" y="230"/>
                </a:lnTo>
                <a:lnTo>
                  <a:pt x="1098" y="293"/>
                </a:lnTo>
                <a:lnTo>
                  <a:pt x="893" y="305"/>
                </a:lnTo>
                <a:lnTo>
                  <a:pt x="792" y="250"/>
                </a:lnTo>
                <a:lnTo>
                  <a:pt x="699" y="157"/>
                </a:lnTo>
                <a:lnTo>
                  <a:pt x="0" y="141"/>
                </a:lnTo>
                <a:lnTo>
                  <a:pt x="0" y="31"/>
                </a:lnTo>
                <a:lnTo>
                  <a:pt x="12" y="47"/>
                </a:lnTo>
                <a:lnTo>
                  <a:pt x="29" y="53"/>
                </a:lnTo>
                <a:lnTo>
                  <a:pt x="51" y="55"/>
                </a:lnTo>
                <a:lnTo>
                  <a:pt x="68" y="61"/>
                </a:lnTo>
              </a:path>
            </a:pathLst>
          </a:custGeom>
          <a:solidFill>
            <a:srgbClr val="003300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7" name="Freeform 8"/>
          <p:cNvSpPr>
            <a:spLocks/>
          </p:cNvSpPr>
          <p:nvPr/>
        </p:nvSpPr>
        <p:spPr bwMode="auto">
          <a:xfrm>
            <a:off x="3022600" y="771525"/>
            <a:ext cx="3146425" cy="490538"/>
          </a:xfrm>
          <a:custGeom>
            <a:avLst/>
            <a:gdLst/>
            <a:ahLst/>
            <a:cxnLst>
              <a:cxn ang="0">
                <a:pos x="42" y="200"/>
              </a:cxn>
              <a:cxn ang="0">
                <a:pos x="714" y="201"/>
              </a:cxn>
              <a:cxn ang="0">
                <a:pos x="772" y="249"/>
              </a:cxn>
              <a:cxn ang="0">
                <a:pos x="844" y="281"/>
              </a:cxn>
              <a:cxn ang="0">
                <a:pos x="932" y="301"/>
              </a:cxn>
              <a:cxn ang="0">
                <a:pos x="1065" y="301"/>
              </a:cxn>
              <a:cxn ang="0">
                <a:pos x="1221" y="253"/>
              </a:cxn>
              <a:cxn ang="0">
                <a:pos x="1287" y="200"/>
              </a:cxn>
              <a:cxn ang="0">
                <a:pos x="1942" y="199"/>
              </a:cxn>
              <a:cxn ang="0">
                <a:pos x="1971" y="184"/>
              </a:cxn>
              <a:cxn ang="0">
                <a:pos x="1981" y="155"/>
              </a:cxn>
              <a:cxn ang="0">
                <a:pos x="1964" y="0"/>
              </a:cxn>
              <a:cxn ang="0">
                <a:pos x="1946" y="29"/>
              </a:cxn>
              <a:cxn ang="0">
                <a:pos x="1931" y="53"/>
              </a:cxn>
              <a:cxn ang="0">
                <a:pos x="1897" y="38"/>
              </a:cxn>
              <a:cxn ang="0">
                <a:pos x="1856" y="23"/>
              </a:cxn>
              <a:cxn ang="0">
                <a:pos x="1805" y="53"/>
              </a:cxn>
              <a:cxn ang="0">
                <a:pos x="1771" y="38"/>
              </a:cxn>
              <a:cxn ang="0">
                <a:pos x="1727" y="31"/>
              </a:cxn>
              <a:cxn ang="0">
                <a:pos x="1705" y="61"/>
              </a:cxn>
              <a:cxn ang="0">
                <a:pos x="1660" y="53"/>
              </a:cxn>
              <a:cxn ang="0">
                <a:pos x="1597" y="61"/>
              </a:cxn>
              <a:cxn ang="0">
                <a:pos x="1538" y="53"/>
              </a:cxn>
              <a:cxn ang="0">
                <a:pos x="1479" y="76"/>
              </a:cxn>
              <a:cxn ang="0">
                <a:pos x="1429" y="55"/>
              </a:cxn>
              <a:cxn ang="0">
                <a:pos x="1344" y="72"/>
              </a:cxn>
              <a:cxn ang="0">
                <a:pos x="1281" y="69"/>
              </a:cxn>
              <a:cxn ang="0">
                <a:pos x="1242" y="130"/>
              </a:cxn>
              <a:cxn ang="0">
                <a:pos x="1214" y="178"/>
              </a:cxn>
              <a:cxn ang="0">
                <a:pos x="1156" y="196"/>
              </a:cxn>
              <a:cxn ang="0">
                <a:pos x="1106" y="213"/>
              </a:cxn>
              <a:cxn ang="0">
                <a:pos x="1005" y="221"/>
              </a:cxn>
              <a:cxn ang="0">
                <a:pos x="883" y="233"/>
              </a:cxn>
              <a:cxn ang="0">
                <a:pos x="792" y="186"/>
              </a:cxn>
              <a:cxn ang="0">
                <a:pos x="721" y="91"/>
              </a:cxn>
              <a:cxn ang="0">
                <a:pos x="634" y="76"/>
              </a:cxn>
              <a:cxn ang="0">
                <a:pos x="526" y="53"/>
              </a:cxn>
              <a:cxn ang="0">
                <a:pos x="415" y="38"/>
              </a:cxn>
              <a:cxn ang="0">
                <a:pos x="339" y="57"/>
              </a:cxn>
              <a:cxn ang="0">
                <a:pos x="295" y="51"/>
              </a:cxn>
              <a:cxn ang="0">
                <a:pos x="231" y="59"/>
              </a:cxn>
              <a:cxn ang="0">
                <a:pos x="162" y="57"/>
              </a:cxn>
              <a:cxn ang="0">
                <a:pos x="90" y="70"/>
              </a:cxn>
              <a:cxn ang="0">
                <a:pos x="18" y="61"/>
              </a:cxn>
              <a:cxn ang="0">
                <a:pos x="2" y="120"/>
              </a:cxn>
              <a:cxn ang="0">
                <a:pos x="14" y="190"/>
              </a:cxn>
            </a:cxnLst>
            <a:rect l="0" t="0" r="r" b="b"/>
            <a:pathLst>
              <a:path w="1982" h="309">
                <a:moveTo>
                  <a:pt x="26" y="196"/>
                </a:moveTo>
                <a:lnTo>
                  <a:pt x="42" y="200"/>
                </a:lnTo>
                <a:lnTo>
                  <a:pt x="61" y="201"/>
                </a:lnTo>
                <a:lnTo>
                  <a:pt x="714" y="201"/>
                </a:lnTo>
                <a:lnTo>
                  <a:pt x="727" y="217"/>
                </a:lnTo>
                <a:lnTo>
                  <a:pt x="772" y="249"/>
                </a:lnTo>
                <a:lnTo>
                  <a:pt x="811" y="267"/>
                </a:lnTo>
                <a:lnTo>
                  <a:pt x="844" y="281"/>
                </a:lnTo>
                <a:lnTo>
                  <a:pt x="887" y="296"/>
                </a:lnTo>
                <a:lnTo>
                  <a:pt x="932" y="301"/>
                </a:lnTo>
                <a:lnTo>
                  <a:pt x="1001" y="308"/>
                </a:lnTo>
                <a:lnTo>
                  <a:pt x="1065" y="301"/>
                </a:lnTo>
                <a:lnTo>
                  <a:pt x="1147" y="285"/>
                </a:lnTo>
                <a:lnTo>
                  <a:pt x="1221" y="253"/>
                </a:lnTo>
                <a:lnTo>
                  <a:pt x="1264" y="221"/>
                </a:lnTo>
                <a:lnTo>
                  <a:pt x="1287" y="200"/>
                </a:lnTo>
                <a:lnTo>
                  <a:pt x="1920" y="201"/>
                </a:lnTo>
                <a:lnTo>
                  <a:pt x="1942" y="199"/>
                </a:lnTo>
                <a:lnTo>
                  <a:pt x="1957" y="195"/>
                </a:lnTo>
                <a:lnTo>
                  <a:pt x="1971" y="184"/>
                </a:lnTo>
                <a:lnTo>
                  <a:pt x="1979" y="170"/>
                </a:lnTo>
                <a:lnTo>
                  <a:pt x="1981" y="155"/>
                </a:lnTo>
                <a:lnTo>
                  <a:pt x="1981" y="23"/>
                </a:lnTo>
                <a:lnTo>
                  <a:pt x="1964" y="0"/>
                </a:lnTo>
                <a:lnTo>
                  <a:pt x="1955" y="7"/>
                </a:lnTo>
                <a:lnTo>
                  <a:pt x="1946" y="29"/>
                </a:lnTo>
                <a:lnTo>
                  <a:pt x="1940" y="55"/>
                </a:lnTo>
                <a:lnTo>
                  <a:pt x="1931" y="53"/>
                </a:lnTo>
                <a:lnTo>
                  <a:pt x="1920" y="51"/>
                </a:lnTo>
                <a:lnTo>
                  <a:pt x="1897" y="38"/>
                </a:lnTo>
                <a:lnTo>
                  <a:pt x="1881" y="27"/>
                </a:lnTo>
                <a:lnTo>
                  <a:pt x="1856" y="23"/>
                </a:lnTo>
                <a:lnTo>
                  <a:pt x="1830" y="35"/>
                </a:lnTo>
                <a:lnTo>
                  <a:pt x="1805" y="53"/>
                </a:lnTo>
                <a:lnTo>
                  <a:pt x="1787" y="40"/>
                </a:lnTo>
                <a:lnTo>
                  <a:pt x="1771" y="38"/>
                </a:lnTo>
                <a:lnTo>
                  <a:pt x="1749" y="27"/>
                </a:lnTo>
                <a:lnTo>
                  <a:pt x="1727" y="31"/>
                </a:lnTo>
                <a:lnTo>
                  <a:pt x="1711" y="44"/>
                </a:lnTo>
                <a:lnTo>
                  <a:pt x="1705" y="61"/>
                </a:lnTo>
                <a:lnTo>
                  <a:pt x="1686" y="53"/>
                </a:lnTo>
                <a:lnTo>
                  <a:pt x="1660" y="53"/>
                </a:lnTo>
                <a:lnTo>
                  <a:pt x="1627" y="46"/>
                </a:lnTo>
                <a:lnTo>
                  <a:pt x="1597" y="61"/>
                </a:lnTo>
                <a:lnTo>
                  <a:pt x="1571" y="39"/>
                </a:lnTo>
                <a:lnTo>
                  <a:pt x="1538" y="53"/>
                </a:lnTo>
                <a:lnTo>
                  <a:pt x="1505" y="89"/>
                </a:lnTo>
                <a:lnTo>
                  <a:pt x="1479" y="76"/>
                </a:lnTo>
                <a:lnTo>
                  <a:pt x="1455" y="62"/>
                </a:lnTo>
                <a:lnTo>
                  <a:pt x="1429" y="55"/>
                </a:lnTo>
                <a:lnTo>
                  <a:pt x="1396" y="61"/>
                </a:lnTo>
                <a:lnTo>
                  <a:pt x="1344" y="72"/>
                </a:lnTo>
                <a:lnTo>
                  <a:pt x="1297" y="60"/>
                </a:lnTo>
                <a:lnTo>
                  <a:pt x="1281" y="69"/>
                </a:lnTo>
                <a:lnTo>
                  <a:pt x="1259" y="91"/>
                </a:lnTo>
                <a:lnTo>
                  <a:pt x="1242" y="130"/>
                </a:lnTo>
                <a:lnTo>
                  <a:pt x="1222" y="150"/>
                </a:lnTo>
                <a:lnTo>
                  <a:pt x="1214" y="178"/>
                </a:lnTo>
                <a:lnTo>
                  <a:pt x="1192" y="190"/>
                </a:lnTo>
                <a:lnTo>
                  <a:pt x="1156" y="196"/>
                </a:lnTo>
                <a:lnTo>
                  <a:pt x="1115" y="199"/>
                </a:lnTo>
                <a:lnTo>
                  <a:pt x="1106" y="213"/>
                </a:lnTo>
                <a:lnTo>
                  <a:pt x="1053" y="209"/>
                </a:lnTo>
                <a:lnTo>
                  <a:pt x="1005" y="221"/>
                </a:lnTo>
                <a:lnTo>
                  <a:pt x="960" y="218"/>
                </a:lnTo>
                <a:lnTo>
                  <a:pt x="883" y="233"/>
                </a:lnTo>
                <a:lnTo>
                  <a:pt x="840" y="196"/>
                </a:lnTo>
                <a:lnTo>
                  <a:pt x="792" y="186"/>
                </a:lnTo>
                <a:lnTo>
                  <a:pt x="742" y="121"/>
                </a:lnTo>
                <a:lnTo>
                  <a:pt x="721" y="91"/>
                </a:lnTo>
                <a:lnTo>
                  <a:pt x="696" y="84"/>
                </a:lnTo>
                <a:lnTo>
                  <a:pt x="634" y="76"/>
                </a:lnTo>
                <a:lnTo>
                  <a:pt x="582" y="68"/>
                </a:lnTo>
                <a:lnTo>
                  <a:pt x="526" y="53"/>
                </a:lnTo>
                <a:lnTo>
                  <a:pt x="475" y="68"/>
                </a:lnTo>
                <a:lnTo>
                  <a:pt x="415" y="38"/>
                </a:lnTo>
                <a:lnTo>
                  <a:pt x="370" y="39"/>
                </a:lnTo>
                <a:lnTo>
                  <a:pt x="339" y="57"/>
                </a:lnTo>
                <a:lnTo>
                  <a:pt x="320" y="42"/>
                </a:lnTo>
                <a:lnTo>
                  <a:pt x="295" y="51"/>
                </a:lnTo>
                <a:lnTo>
                  <a:pt x="263" y="53"/>
                </a:lnTo>
                <a:lnTo>
                  <a:pt x="231" y="59"/>
                </a:lnTo>
                <a:lnTo>
                  <a:pt x="193" y="72"/>
                </a:lnTo>
                <a:lnTo>
                  <a:pt x="162" y="57"/>
                </a:lnTo>
                <a:lnTo>
                  <a:pt x="131" y="64"/>
                </a:lnTo>
                <a:lnTo>
                  <a:pt x="90" y="70"/>
                </a:lnTo>
                <a:lnTo>
                  <a:pt x="65" y="64"/>
                </a:lnTo>
                <a:lnTo>
                  <a:pt x="18" y="61"/>
                </a:lnTo>
                <a:lnTo>
                  <a:pt x="0" y="76"/>
                </a:lnTo>
                <a:lnTo>
                  <a:pt x="2" y="120"/>
                </a:lnTo>
                <a:lnTo>
                  <a:pt x="5" y="157"/>
                </a:lnTo>
                <a:lnTo>
                  <a:pt x="14" y="190"/>
                </a:lnTo>
                <a:lnTo>
                  <a:pt x="26" y="196"/>
                </a:lnTo>
              </a:path>
            </a:pathLst>
          </a:custGeom>
          <a:gradFill rotWithShape="0">
            <a:gsLst>
              <a:gs pos="0">
                <a:srgbClr val="CC6600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8" name="Freeform 9"/>
          <p:cNvSpPr>
            <a:spLocks/>
          </p:cNvSpPr>
          <p:nvPr/>
        </p:nvSpPr>
        <p:spPr bwMode="auto">
          <a:xfrm>
            <a:off x="3044825" y="850900"/>
            <a:ext cx="3086100" cy="365125"/>
          </a:xfrm>
          <a:custGeom>
            <a:avLst/>
            <a:gdLst/>
            <a:ahLst/>
            <a:cxnLst>
              <a:cxn ang="0">
                <a:pos x="477" y="72"/>
              </a:cxn>
              <a:cxn ang="0">
                <a:pos x="348" y="81"/>
              </a:cxn>
              <a:cxn ang="0">
                <a:pos x="154" y="81"/>
              </a:cxn>
              <a:cxn ang="0">
                <a:pos x="64" y="79"/>
              </a:cxn>
              <a:cxn ang="0">
                <a:pos x="12" y="58"/>
              </a:cxn>
              <a:cxn ang="0">
                <a:pos x="0" y="74"/>
              </a:cxn>
              <a:cxn ang="0">
                <a:pos x="73" y="103"/>
              </a:cxn>
              <a:cxn ang="0">
                <a:pos x="163" y="101"/>
              </a:cxn>
              <a:cxn ang="0">
                <a:pos x="212" y="105"/>
              </a:cxn>
              <a:cxn ang="0">
                <a:pos x="324" y="109"/>
              </a:cxn>
              <a:cxn ang="0">
                <a:pos x="541" y="101"/>
              </a:cxn>
              <a:cxn ang="0">
                <a:pos x="698" y="103"/>
              </a:cxn>
              <a:cxn ang="0">
                <a:pos x="769" y="168"/>
              </a:cxn>
              <a:cxn ang="0">
                <a:pos x="885" y="218"/>
              </a:cxn>
              <a:cxn ang="0">
                <a:pos x="1018" y="229"/>
              </a:cxn>
              <a:cxn ang="0">
                <a:pos x="1154" y="194"/>
              </a:cxn>
              <a:cxn ang="0">
                <a:pos x="1246" y="131"/>
              </a:cxn>
              <a:cxn ang="0">
                <a:pos x="1311" y="107"/>
              </a:cxn>
              <a:cxn ang="0">
                <a:pos x="1485" y="109"/>
              </a:cxn>
              <a:cxn ang="0">
                <a:pos x="1618" y="107"/>
              </a:cxn>
              <a:cxn ang="0">
                <a:pos x="1773" y="107"/>
              </a:cxn>
              <a:cxn ang="0">
                <a:pos x="1919" y="111"/>
              </a:cxn>
              <a:cxn ang="0">
                <a:pos x="1943" y="54"/>
              </a:cxn>
              <a:cxn ang="0">
                <a:pos x="1919" y="60"/>
              </a:cxn>
              <a:cxn ang="0">
                <a:pos x="1857" y="95"/>
              </a:cxn>
              <a:cxn ang="0">
                <a:pos x="1687" y="91"/>
              </a:cxn>
              <a:cxn ang="0">
                <a:pos x="1491" y="93"/>
              </a:cxn>
              <a:cxn ang="0">
                <a:pos x="1349" y="99"/>
              </a:cxn>
              <a:cxn ang="0">
                <a:pos x="1291" y="85"/>
              </a:cxn>
              <a:cxn ang="0">
                <a:pos x="1283" y="52"/>
              </a:cxn>
              <a:cxn ang="0">
                <a:pos x="1265" y="36"/>
              </a:cxn>
              <a:cxn ang="0">
                <a:pos x="1205" y="115"/>
              </a:cxn>
              <a:cxn ang="0">
                <a:pos x="1139" y="162"/>
              </a:cxn>
              <a:cxn ang="0">
                <a:pos x="1063" y="180"/>
              </a:cxn>
              <a:cxn ang="0">
                <a:pos x="980" y="198"/>
              </a:cxn>
              <a:cxn ang="0">
                <a:pos x="883" y="176"/>
              </a:cxn>
              <a:cxn ang="0">
                <a:pos x="825" y="149"/>
              </a:cxn>
              <a:cxn ang="0">
                <a:pos x="771" y="137"/>
              </a:cxn>
              <a:cxn ang="0">
                <a:pos x="730" y="99"/>
              </a:cxn>
              <a:cxn ang="0">
                <a:pos x="685" y="38"/>
              </a:cxn>
              <a:cxn ang="0">
                <a:pos x="655" y="68"/>
              </a:cxn>
              <a:cxn ang="0">
                <a:pos x="537" y="77"/>
              </a:cxn>
            </a:cxnLst>
            <a:rect l="0" t="0" r="r" b="b"/>
            <a:pathLst>
              <a:path w="1944" h="230">
                <a:moveTo>
                  <a:pt x="537" y="77"/>
                </a:moveTo>
                <a:lnTo>
                  <a:pt x="477" y="72"/>
                </a:lnTo>
                <a:lnTo>
                  <a:pt x="416" y="81"/>
                </a:lnTo>
                <a:lnTo>
                  <a:pt x="348" y="81"/>
                </a:lnTo>
                <a:lnTo>
                  <a:pt x="255" y="77"/>
                </a:lnTo>
                <a:lnTo>
                  <a:pt x="154" y="81"/>
                </a:lnTo>
                <a:lnTo>
                  <a:pt x="103" y="83"/>
                </a:lnTo>
                <a:lnTo>
                  <a:pt x="64" y="79"/>
                </a:lnTo>
                <a:lnTo>
                  <a:pt x="25" y="83"/>
                </a:lnTo>
                <a:lnTo>
                  <a:pt x="12" y="58"/>
                </a:lnTo>
                <a:lnTo>
                  <a:pt x="2" y="38"/>
                </a:lnTo>
                <a:lnTo>
                  <a:pt x="0" y="74"/>
                </a:lnTo>
                <a:lnTo>
                  <a:pt x="12" y="107"/>
                </a:lnTo>
                <a:lnTo>
                  <a:pt x="73" y="103"/>
                </a:lnTo>
                <a:lnTo>
                  <a:pt x="128" y="99"/>
                </a:lnTo>
                <a:lnTo>
                  <a:pt x="163" y="101"/>
                </a:lnTo>
                <a:lnTo>
                  <a:pt x="193" y="103"/>
                </a:lnTo>
                <a:lnTo>
                  <a:pt x="212" y="105"/>
                </a:lnTo>
                <a:lnTo>
                  <a:pt x="270" y="103"/>
                </a:lnTo>
                <a:lnTo>
                  <a:pt x="324" y="109"/>
                </a:lnTo>
                <a:lnTo>
                  <a:pt x="451" y="103"/>
                </a:lnTo>
                <a:lnTo>
                  <a:pt x="541" y="101"/>
                </a:lnTo>
                <a:lnTo>
                  <a:pt x="616" y="103"/>
                </a:lnTo>
                <a:lnTo>
                  <a:pt x="698" y="103"/>
                </a:lnTo>
                <a:lnTo>
                  <a:pt x="737" y="147"/>
                </a:lnTo>
                <a:lnTo>
                  <a:pt x="769" y="168"/>
                </a:lnTo>
                <a:lnTo>
                  <a:pt x="836" y="210"/>
                </a:lnTo>
                <a:lnTo>
                  <a:pt x="885" y="218"/>
                </a:lnTo>
                <a:lnTo>
                  <a:pt x="945" y="229"/>
                </a:lnTo>
                <a:lnTo>
                  <a:pt x="1018" y="229"/>
                </a:lnTo>
                <a:lnTo>
                  <a:pt x="1085" y="220"/>
                </a:lnTo>
                <a:lnTo>
                  <a:pt x="1154" y="194"/>
                </a:lnTo>
                <a:lnTo>
                  <a:pt x="1205" y="170"/>
                </a:lnTo>
                <a:lnTo>
                  <a:pt x="1246" y="131"/>
                </a:lnTo>
                <a:lnTo>
                  <a:pt x="1278" y="115"/>
                </a:lnTo>
                <a:lnTo>
                  <a:pt x="1311" y="107"/>
                </a:lnTo>
                <a:lnTo>
                  <a:pt x="1390" y="119"/>
                </a:lnTo>
                <a:lnTo>
                  <a:pt x="1485" y="109"/>
                </a:lnTo>
                <a:lnTo>
                  <a:pt x="1577" y="111"/>
                </a:lnTo>
                <a:lnTo>
                  <a:pt x="1618" y="107"/>
                </a:lnTo>
                <a:lnTo>
                  <a:pt x="1697" y="113"/>
                </a:lnTo>
                <a:lnTo>
                  <a:pt x="1773" y="107"/>
                </a:lnTo>
                <a:lnTo>
                  <a:pt x="1839" y="115"/>
                </a:lnTo>
                <a:lnTo>
                  <a:pt x="1919" y="111"/>
                </a:lnTo>
                <a:lnTo>
                  <a:pt x="1938" y="91"/>
                </a:lnTo>
                <a:lnTo>
                  <a:pt x="1943" y="54"/>
                </a:lnTo>
                <a:lnTo>
                  <a:pt x="1940" y="0"/>
                </a:lnTo>
                <a:lnTo>
                  <a:pt x="1919" y="60"/>
                </a:lnTo>
                <a:lnTo>
                  <a:pt x="1908" y="89"/>
                </a:lnTo>
                <a:lnTo>
                  <a:pt x="1857" y="95"/>
                </a:lnTo>
                <a:lnTo>
                  <a:pt x="1762" y="93"/>
                </a:lnTo>
                <a:lnTo>
                  <a:pt x="1687" y="91"/>
                </a:lnTo>
                <a:lnTo>
                  <a:pt x="1558" y="87"/>
                </a:lnTo>
                <a:lnTo>
                  <a:pt x="1491" y="93"/>
                </a:lnTo>
                <a:lnTo>
                  <a:pt x="1403" y="91"/>
                </a:lnTo>
                <a:lnTo>
                  <a:pt x="1349" y="99"/>
                </a:lnTo>
                <a:lnTo>
                  <a:pt x="1313" y="89"/>
                </a:lnTo>
                <a:lnTo>
                  <a:pt x="1291" y="85"/>
                </a:lnTo>
                <a:lnTo>
                  <a:pt x="1274" y="74"/>
                </a:lnTo>
                <a:lnTo>
                  <a:pt x="1283" y="52"/>
                </a:lnTo>
                <a:lnTo>
                  <a:pt x="1283" y="28"/>
                </a:lnTo>
                <a:lnTo>
                  <a:pt x="1265" y="36"/>
                </a:lnTo>
                <a:lnTo>
                  <a:pt x="1246" y="79"/>
                </a:lnTo>
                <a:lnTo>
                  <a:pt x="1205" y="115"/>
                </a:lnTo>
                <a:lnTo>
                  <a:pt x="1182" y="139"/>
                </a:lnTo>
                <a:lnTo>
                  <a:pt x="1139" y="162"/>
                </a:lnTo>
                <a:lnTo>
                  <a:pt x="1111" y="158"/>
                </a:lnTo>
                <a:lnTo>
                  <a:pt x="1063" y="180"/>
                </a:lnTo>
                <a:lnTo>
                  <a:pt x="1020" y="190"/>
                </a:lnTo>
                <a:lnTo>
                  <a:pt x="980" y="198"/>
                </a:lnTo>
                <a:lnTo>
                  <a:pt x="928" y="174"/>
                </a:lnTo>
                <a:lnTo>
                  <a:pt x="883" y="176"/>
                </a:lnTo>
                <a:lnTo>
                  <a:pt x="866" y="147"/>
                </a:lnTo>
                <a:lnTo>
                  <a:pt x="825" y="149"/>
                </a:lnTo>
                <a:lnTo>
                  <a:pt x="803" y="158"/>
                </a:lnTo>
                <a:lnTo>
                  <a:pt x="771" y="137"/>
                </a:lnTo>
                <a:lnTo>
                  <a:pt x="743" y="123"/>
                </a:lnTo>
                <a:lnTo>
                  <a:pt x="730" y="99"/>
                </a:lnTo>
                <a:lnTo>
                  <a:pt x="707" y="46"/>
                </a:lnTo>
                <a:lnTo>
                  <a:pt x="685" y="38"/>
                </a:lnTo>
                <a:lnTo>
                  <a:pt x="674" y="70"/>
                </a:lnTo>
                <a:lnTo>
                  <a:pt x="655" y="68"/>
                </a:lnTo>
                <a:lnTo>
                  <a:pt x="591" y="89"/>
                </a:lnTo>
                <a:lnTo>
                  <a:pt x="537" y="77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9" name="Freeform 10"/>
          <p:cNvSpPr>
            <a:spLocks/>
          </p:cNvSpPr>
          <p:nvPr/>
        </p:nvSpPr>
        <p:spPr bwMode="auto">
          <a:xfrm>
            <a:off x="5057775" y="358775"/>
            <a:ext cx="193675" cy="649288"/>
          </a:xfrm>
          <a:custGeom>
            <a:avLst/>
            <a:gdLst/>
            <a:ahLst/>
            <a:cxnLst>
              <a:cxn ang="0">
                <a:pos x="82" y="10"/>
              </a:cxn>
              <a:cxn ang="0">
                <a:pos x="75" y="40"/>
              </a:cxn>
              <a:cxn ang="0">
                <a:pos x="121" y="44"/>
              </a:cxn>
              <a:cxn ang="0">
                <a:pos x="103" y="98"/>
              </a:cxn>
              <a:cxn ang="0">
                <a:pos x="105" y="140"/>
              </a:cxn>
              <a:cxn ang="0">
                <a:pos x="116" y="176"/>
              </a:cxn>
              <a:cxn ang="0">
                <a:pos x="97" y="214"/>
              </a:cxn>
              <a:cxn ang="0">
                <a:pos x="90" y="252"/>
              </a:cxn>
              <a:cxn ang="0">
                <a:pos x="82" y="290"/>
              </a:cxn>
              <a:cxn ang="0">
                <a:pos x="66" y="316"/>
              </a:cxn>
              <a:cxn ang="0">
                <a:pos x="51" y="342"/>
              </a:cxn>
              <a:cxn ang="0">
                <a:pos x="32" y="368"/>
              </a:cxn>
              <a:cxn ang="0">
                <a:pos x="21" y="386"/>
              </a:cxn>
              <a:cxn ang="0">
                <a:pos x="0" y="408"/>
              </a:cxn>
              <a:cxn ang="0">
                <a:pos x="12" y="368"/>
              </a:cxn>
              <a:cxn ang="0">
                <a:pos x="38" y="340"/>
              </a:cxn>
              <a:cxn ang="0">
                <a:pos x="34" y="308"/>
              </a:cxn>
              <a:cxn ang="0">
                <a:pos x="58" y="268"/>
              </a:cxn>
              <a:cxn ang="0">
                <a:pos x="71" y="220"/>
              </a:cxn>
              <a:cxn ang="0">
                <a:pos x="64" y="174"/>
              </a:cxn>
              <a:cxn ang="0">
                <a:pos x="69" y="136"/>
              </a:cxn>
              <a:cxn ang="0">
                <a:pos x="64" y="110"/>
              </a:cxn>
              <a:cxn ang="0">
                <a:pos x="30" y="58"/>
              </a:cxn>
              <a:cxn ang="0">
                <a:pos x="10" y="6"/>
              </a:cxn>
              <a:cxn ang="0">
                <a:pos x="79" y="0"/>
              </a:cxn>
              <a:cxn ang="0">
                <a:pos x="82" y="10"/>
              </a:cxn>
            </a:cxnLst>
            <a:rect l="0" t="0" r="r" b="b"/>
            <a:pathLst>
              <a:path w="122" h="409">
                <a:moveTo>
                  <a:pt x="82" y="10"/>
                </a:moveTo>
                <a:lnTo>
                  <a:pt x="75" y="40"/>
                </a:lnTo>
                <a:lnTo>
                  <a:pt x="121" y="44"/>
                </a:lnTo>
                <a:lnTo>
                  <a:pt x="103" y="98"/>
                </a:lnTo>
                <a:lnTo>
                  <a:pt x="105" y="140"/>
                </a:lnTo>
                <a:lnTo>
                  <a:pt x="116" y="176"/>
                </a:lnTo>
                <a:lnTo>
                  <a:pt x="97" y="214"/>
                </a:lnTo>
                <a:lnTo>
                  <a:pt x="90" y="252"/>
                </a:lnTo>
                <a:lnTo>
                  <a:pt x="82" y="290"/>
                </a:lnTo>
                <a:lnTo>
                  <a:pt x="66" y="316"/>
                </a:lnTo>
                <a:lnTo>
                  <a:pt x="51" y="342"/>
                </a:lnTo>
                <a:lnTo>
                  <a:pt x="32" y="368"/>
                </a:lnTo>
                <a:lnTo>
                  <a:pt x="21" y="386"/>
                </a:lnTo>
                <a:lnTo>
                  <a:pt x="0" y="408"/>
                </a:lnTo>
                <a:lnTo>
                  <a:pt x="12" y="368"/>
                </a:lnTo>
                <a:lnTo>
                  <a:pt x="38" y="340"/>
                </a:lnTo>
                <a:lnTo>
                  <a:pt x="34" y="308"/>
                </a:lnTo>
                <a:lnTo>
                  <a:pt x="58" y="268"/>
                </a:lnTo>
                <a:lnTo>
                  <a:pt x="71" y="220"/>
                </a:lnTo>
                <a:lnTo>
                  <a:pt x="64" y="174"/>
                </a:lnTo>
                <a:lnTo>
                  <a:pt x="69" y="136"/>
                </a:lnTo>
                <a:lnTo>
                  <a:pt x="64" y="110"/>
                </a:lnTo>
                <a:lnTo>
                  <a:pt x="30" y="58"/>
                </a:lnTo>
                <a:lnTo>
                  <a:pt x="10" y="6"/>
                </a:lnTo>
                <a:lnTo>
                  <a:pt x="79" y="0"/>
                </a:lnTo>
                <a:lnTo>
                  <a:pt x="82" y="10"/>
                </a:lnTo>
              </a:path>
            </a:pathLst>
          </a:custGeom>
          <a:gradFill rotWithShape="0">
            <a:gsLst>
              <a:gs pos="0">
                <a:srgbClr val="FFFFFF"/>
              </a:gs>
              <a:gs pos="50000">
                <a:srgbClr val="00CCFF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0" name="Freeform 11"/>
          <p:cNvSpPr>
            <a:spLocks/>
          </p:cNvSpPr>
          <p:nvPr/>
        </p:nvSpPr>
        <p:spPr bwMode="auto">
          <a:xfrm>
            <a:off x="3052763" y="4763"/>
            <a:ext cx="3092450" cy="642937"/>
          </a:xfrm>
          <a:custGeom>
            <a:avLst/>
            <a:gdLst/>
            <a:ahLst/>
            <a:cxnLst>
              <a:cxn ang="0">
                <a:pos x="0" y="405"/>
              </a:cxn>
              <a:cxn ang="0">
                <a:pos x="8" y="238"/>
              </a:cxn>
              <a:cxn ang="0">
                <a:pos x="37" y="199"/>
              </a:cxn>
              <a:cxn ang="0">
                <a:pos x="88" y="224"/>
              </a:cxn>
              <a:cxn ang="0">
                <a:pos x="135" y="195"/>
              </a:cxn>
              <a:cxn ang="0">
                <a:pos x="185" y="222"/>
              </a:cxn>
              <a:cxn ang="0">
                <a:pos x="242" y="222"/>
              </a:cxn>
              <a:cxn ang="0">
                <a:pos x="330" y="211"/>
              </a:cxn>
              <a:cxn ang="0">
                <a:pos x="395" y="186"/>
              </a:cxn>
              <a:cxn ang="0">
                <a:pos x="458" y="211"/>
              </a:cxn>
              <a:cxn ang="0">
                <a:pos x="495" y="219"/>
              </a:cxn>
              <a:cxn ang="0">
                <a:pos x="573" y="210"/>
              </a:cxn>
              <a:cxn ang="0">
                <a:pos x="712" y="184"/>
              </a:cxn>
              <a:cxn ang="0">
                <a:pos x="791" y="124"/>
              </a:cxn>
              <a:cxn ang="0">
                <a:pos x="776" y="181"/>
              </a:cxn>
              <a:cxn ang="0">
                <a:pos x="842" y="203"/>
              </a:cxn>
              <a:cxn ang="0">
                <a:pos x="887" y="243"/>
              </a:cxn>
              <a:cxn ang="0">
                <a:pos x="929" y="275"/>
              </a:cxn>
              <a:cxn ang="0">
                <a:pos x="955" y="275"/>
              </a:cxn>
              <a:cxn ang="0">
                <a:pos x="921" y="223"/>
              </a:cxn>
              <a:cxn ang="0">
                <a:pos x="889" y="156"/>
              </a:cxn>
              <a:cxn ang="0">
                <a:pos x="867" y="122"/>
              </a:cxn>
              <a:cxn ang="0">
                <a:pos x="910" y="90"/>
              </a:cxn>
              <a:cxn ang="0">
                <a:pos x="849" y="80"/>
              </a:cxn>
              <a:cxn ang="0">
                <a:pos x="951" y="58"/>
              </a:cxn>
              <a:cxn ang="0">
                <a:pos x="1072" y="78"/>
              </a:cxn>
              <a:cxn ang="0">
                <a:pos x="1142" y="86"/>
              </a:cxn>
              <a:cxn ang="0">
                <a:pos x="1225" y="164"/>
              </a:cxn>
              <a:cxn ang="0">
                <a:pos x="1313" y="214"/>
              </a:cxn>
              <a:cxn ang="0">
                <a:pos x="1394" y="217"/>
              </a:cxn>
              <a:cxn ang="0">
                <a:pos x="1471" y="195"/>
              </a:cxn>
              <a:cxn ang="0">
                <a:pos x="1517" y="214"/>
              </a:cxn>
              <a:cxn ang="0">
                <a:pos x="1555" y="198"/>
              </a:cxn>
              <a:cxn ang="0">
                <a:pos x="1608" y="224"/>
              </a:cxn>
              <a:cxn ang="0">
                <a:pos x="1651" y="222"/>
              </a:cxn>
              <a:cxn ang="0">
                <a:pos x="1686" y="199"/>
              </a:cxn>
              <a:cxn ang="0">
                <a:pos x="1742" y="225"/>
              </a:cxn>
              <a:cxn ang="0">
                <a:pos x="1789" y="214"/>
              </a:cxn>
              <a:cxn ang="0">
                <a:pos x="1830" y="229"/>
              </a:cxn>
              <a:cxn ang="0">
                <a:pos x="1898" y="211"/>
              </a:cxn>
              <a:cxn ang="0">
                <a:pos x="1936" y="254"/>
              </a:cxn>
              <a:cxn ang="0">
                <a:pos x="1948" y="238"/>
              </a:cxn>
              <a:cxn ang="0">
                <a:pos x="1940" y="170"/>
              </a:cxn>
              <a:cxn ang="0">
                <a:pos x="1881" y="140"/>
              </a:cxn>
              <a:cxn ang="0">
                <a:pos x="1807" y="152"/>
              </a:cxn>
              <a:cxn ang="0">
                <a:pos x="1742" y="140"/>
              </a:cxn>
              <a:cxn ang="0">
                <a:pos x="1648" y="142"/>
              </a:cxn>
              <a:cxn ang="0">
                <a:pos x="1580" y="140"/>
              </a:cxn>
              <a:cxn ang="0">
                <a:pos x="1514" y="145"/>
              </a:cxn>
              <a:cxn ang="0">
                <a:pos x="1442" y="145"/>
              </a:cxn>
              <a:cxn ang="0">
                <a:pos x="1365" y="146"/>
              </a:cxn>
              <a:cxn ang="0">
                <a:pos x="1310" y="145"/>
              </a:cxn>
              <a:cxn ang="0">
                <a:pos x="1244" y="102"/>
              </a:cxn>
              <a:cxn ang="0">
                <a:pos x="1153" y="39"/>
              </a:cxn>
              <a:cxn ang="0">
                <a:pos x="1008" y="0"/>
              </a:cxn>
              <a:cxn ang="0">
                <a:pos x="821" y="31"/>
              </a:cxn>
              <a:cxn ang="0">
                <a:pos x="676" y="130"/>
              </a:cxn>
              <a:cxn ang="0">
                <a:pos x="558" y="152"/>
              </a:cxn>
              <a:cxn ang="0">
                <a:pos x="395" y="147"/>
              </a:cxn>
              <a:cxn ang="0">
                <a:pos x="234" y="147"/>
              </a:cxn>
              <a:cxn ang="0">
                <a:pos x="51" y="142"/>
              </a:cxn>
              <a:cxn ang="0">
                <a:pos x="4" y="172"/>
              </a:cxn>
              <a:cxn ang="0">
                <a:pos x="0" y="271"/>
              </a:cxn>
            </a:cxnLst>
            <a:rect l="0" t="0" r="r" b="b"/>
            <a:pathLst>
              <a:path w="1948" h="405">
                <a:moveTo>
                  <a:pt x="0" y="271"/>
                </a:moveTo>
                <a:lnTo>
                  <a:pt x="0" y="341"/>
                </a:lnTo>
                <a:lnTo>
                  <a:pt x="0" y="405"/>
                </a:lnTo>
                <a:lnTo>
                  <a:pt x="5" y="353"/>
                </a:lnTo>
                <a:lnTo>
                  <a:pt x="6" y="312"/>
                </a:lnTo>
                <a:lnTo>
                  <a:pt x="8" y="238"/>
                </a:lnTo>
                <a:lnTo>
                  <a:pt x="14" y="202"/>
                </a:lnTo>
                <a:lnTo>
                  <a:pt x="25" y="190"/>
                </a:lnTo>
                <a:lnTo>
                  <a:pt x="37" y="199"/>
                </a:lnTo>
                <a:lnTo>
                  <a:pt x="53" y="201"/>
                </a:lnTo>
                <a:lnTo>
                  <a:pt x="75" y="211"/>
                </a:lnTo>
                <a:lnTo>
                  <a:pt x="88" y="224"/>
                </a:lnTo>
                <a:lnTo>
                  <a:pt x="106" y="224"/>
                </a:lnTo>
                <a:lnTo>
                  <a:pt x="120" y="217"/>
                </a:lnTo>
                <a:lnTo>
                  <a:pt x="135" y="195"/>
                </a:lnTo>
                <a:lnTo>
                  <a:pt x="148" y="197"/>
                </a:lnTo>
                <a:lnTo>
                  <a:pt x="172" y="214"/>
                </a:lnTo>
                <a:lnTo>
                  <a:pt x="185" y="222"/>
                </a:lnTo>
                <a:lnTo>
                  <a:pt x="200" y="229"/>
                </a:lnTo>
                <a:lnTo>
                  <a:pt x="216" y="232"/>
                </a:lnTo>
                <a:lnTo>
                  <a:pt x="242" y="222"/>
                </a:lnTo>
                <a:lnTo>
                  <a:pt x="271" y="243"/>
                </a:lnTo>
                <a:lnTo>
                  <a:pt x="293" y="232"/>
                </a:lnTo>
                <a:lnTo>
                  <a:pt x="330" y="211"/>
                </a:lnTo>
                <a:lnTo>
                  <a:pt x="353" y="211"/>
                </a:lnTo>
                <a:lnTo>
                  <a:pt x="378" y="194"/>
                </a:lnTo>
                <a:lnTo>
                  <a:pt x="395" y="186"/>
                </a:lnTo>
                <a:lnTo>
                  <a:pt x="421" y="208"/>
                </a:lnTo>
                <a:lnTo>
                  <a:pt x="441" y="203"/>
                </a:lnTo>
                <a:lnTo>
                  <a:pt x="458" y="211"/>
                </a:lnTo>
                <a:lnTo>
                  <a:pt x="470" y="211"/>
                </a:lnTo>
                <a:lnTo>
                  <a:pt x="484" y="211"/>
                </a:lnTo>
                <a:lnTo>
                  <a:pt x="495" y="219"/>
                </a:lnTo>
                <a:lnTo>
                  <a:pt x="512" y="211"/>
                </a:lnTo>
                <a:lnTo>
                  <a:pt x="525" y="190"/>
                </a:lnTo>
                <a:lnTo>
                  <a:pt x="573" y="210"/>
                </a:lnTo>
                <a:lnTo>
                  <a:pt x="597" y="234"/>
                </a:lnTo>
                <a:lnTo>
                  <a:pt x="606" y="272"/>
                </a:lnTo>
                <a:lnTo>
                  <a:pt x="712" y="184"/>
                </a:lnTo>
                <a:lnTo>
                  <a:pt x="738" y="152"/>
                </a:lnTo>
                <a:lnTo>
                  <a:pt x="763" y="136"/>
                </a:lnTo>
                <a:lnTo>
                  <a:pt x="791" y="124"/>
                </a:lnTo>
                <a:lnTo>
                  <a:pt x="787" y="148"/>
                </a:lnTo>
                <a:lnTo>
                  <a:pt x="755" y="188"/>
                </a:lnTo>
                <a:lnTo>
                  <a:pt x="776" y="181"/>
                </a:lnTo>
                <a:lnTo>
                  <a:pt x="806" y="166"/>
                </a:lnTo>
                <a:lnTo>
                  <a:pt x="827" y="176"/>
                </a:lnTo>
                <a:lnTo>
                  <a:pt x="842" y="203"/>
                </a:lnTo>
                <a:lnTo>
                  <a:pt x="833" y="225"/>
                </a:lnTo>
                <a:lnTo>
                  <a:pt x="863" y="228"/>
                </a:lnTo>
                <a:lnTo>
                  <a:pt x="887" y="243"/>
                </a:lnTo>
                <a:lnTo>
                  <a:pt x="895" y="262"/>
                </a:lnTo>
                <a:lnTo>
                  <a:pt x="917" y="259"/>
                </a:lnTo>
                <a:lnTo>
                  <a:pt x="929" y="275"/>
                </a:lnTo>
                <a:lnTo>
                  <a:pt x="948" y="305"/>
                </a:lnTo>
                <a:lnTo>
                  <a:pt x="963" y="299"/>
                </a:lnTo>
                <a:lnTo>
                  <a:pt x="955" y="275"/>
                </a:lnTo>
                <a:lnTo>
                  <a:pt x="948" y="250"/>
                </a:lnTo>
                <a:lnTo>
                  <a:pt x="936" y="240"/>
                </a:lnTo>
                <a:lnTo>
                  <a:pt x="921" y="223"/>
                </a:lnTo>
                <a:lnTo>
                  <a:pt x="929" y="186"/>
                </a:lnTo>
                <a:lnTo>
                  <a:pt x="919" y="161"/>
                </a:lnTo>
                <a:lnTo>
                  <a:pt x="889" y="156"/>
                </a:lnTo>
                <a:lnTo>
                  <a:pt x="898" y="136"/>
                </a:lnTo>
                <a:lnTo>
                  <a:pt x="917" y="120"/>
                </a:lnTo>
                <a:lnTo>
                  <a:pt x="867" y="122"/>
                </a:lnTo>
                <a:lnTo>
                  <a:pt x="889" y="110"/>
                </a:lnTo>
                <a:lnTo>
                  <a:pt x="931" y="94"/>
                </a:lnTo>
                <a:lnTo>
                  <a:pt x="910" y="90"/>
                </a:lnTo>
                <a:lnTo>
                  <a:pt x="857" y="104"/>
                </a:lnTo>
                <a:lnTo>
                  <a:pt x="831" y="96"/>
                </a:lnTo>
                <a:lnTo>
                  <a:pt x="849" y="80"/>
                </a:lnTo>
                <a:lnTo>
                  <a:pt x="887" y="76"/>
                </a:lnTo>
                <a:lnTo>
                  <a:pt x="919" y="72"/>
                </a:lnTo>
                <a:lnTo>
                  <a:pt x="951" y="58"/>
                </a:lnTo>
                <a:lnTo>
                  <a:pt x="1006" y="50"/>
                </a:lnTo>
                <a:lnTo>
                  <a:pt x="1046" y="56"/>
                </a:lnTo>
                <a:lnTo>
                  <a:pt x="1072" y="78"/>
                </a:lnTo>
                <a:lnTo>
                  <a:pt x="1098" y="92"/>
                </a:lnTo>
                <a:lnTo>
                  <a:pt x="1117" y="82"/>
                </a:lnTo>
                <a:lnTo>
                  <a:pt x="1142" y="86"/>
                </a:lnTo>
                <a:lnTo>
                  <a:pt x="1174" y="106"/>
                </a:lnTo>
                <a:lnTo>
                  <a:pt x="1202" y="132"/>
                </a:lnTo>
                <a:lnTo>
                  <a:pt x="1225" y="164"/>
                </a:lnTo>
                <a:lnTo>
                  <a:pt x="1264" y="174"/>
                </a:lnTo>
                <a:lnTo>
                  <a:pt x="1294" y="195"/>
                </a:lnTo>
                <a:lnTo>
                  <a:pt x="1313" y="214"/>
                </a:lnTo>
                <a:lnTo>
                  <a:pt x="1341" y="232"/>
                </a:lnTo>
                <a:lnTo>
                  <a:pt x="1373" y="227"/>
                </a:lnTo>
                <a:lnTo>
                  <a:pt x="1394" y="217"/>
                </a:lnTo>
                <a:lnTo>
                  <a:pt x="1433" y="217"/>
                </a:lnTo>
                <a:lnTo>
                  <a:pt x="1454" y="193"/>
                </a:lnTo>
                <a:lnTo>
                  <a:pt x="1471" y="195"/>
                </a:lnTo>
                <a:lnTo>
                  <a:pt x="1483" y="195"/>
                </a:lnTo>
                <a:lnTo>
                  <a:pt x="1499" y="206"/>
                </a:lnTo>
                <a:lnTo>
                  <a:pt x="1517" y="214"/>
                </a:lnTo>
                <a:lnTo>
                  <a:pt x="1530" y="197"/>
                </a:lnTo>
                <a:lnTo>
                  <a:pt x="1544" y="193"/>
                </a:lnTo>
                <a:lnTo>
                  <a:pt x="1555" y="198"/>
                </a:lnTo>
                <a:lnTo>
                  <a:pt x="1569" y="190"/>
                </a:lnTo>
                <a:lnTo>
                  <a:pt x="1593" y="202"/>
                </a:lnTo>
                <a:lnTo>
                  <a:pt x="1608" y="224"/>
                </a:lnTo>
                <a:lnTo>
                  <a:pt x="1626" y="227"/>
                </a:lnTo>
                <a:lnTo>
                  <a:pt x="1637" y="229"/>
                </a:lnTo>
                <a:lnTo>
                  <a:pt x="1651" y="222"/>
                </a:lnTo>
                <a:lnTo>
                  <a:pt x="1662" y="212"/>
                </a:lnTo>
                <a:lnTo>
                  <a:pt x="1671" y="208"/>
                </a:lnTo>
                <a:lnTo>
                  <a:pt x="1686" y="199"/>
                </a:lnTo>
                <a:lnTo>
                  <a:pt x="1703" y="198"/>
                </a:lnTo>
                <a:lnTo>
                  <a:pt x="1718" y="214"/>
                </a:lnTo>
                <a:lnTo>
                  <a:pt x="1742" y="225"/>
                </a:lnTo>
                <a:lnTo>
                  <a:pt x="1764" y="214"/>
                </a:lnTo>
                <a:lnTo>
                  <a:pt x="1774" y="208"/>
                </a:lnTo>
                <a:lnTo>
                  <a:pt x="1789" y="214"/>
                </a:lnTo>
                <a:lnTo>
                  <a:pt x="1799" y="217"/>
                </a:lnTo>
                <a:lnTo>
                  <a:pt x="1814" y="229"/>
                </a:lnTo>
                <a:lnTo>
                  <a:pt x="1830" y="229"/>
                </a:lnTo>
                <a:lnTo>
                  <a:pt x="1848" y="225"/>
                </a:lnTo>
                <a:lnTo>
                  <a:pt x="1871" y="219"/>
                </a:lnTo>
                <a:lnTo>
                  <a:pt x="1898" y="211"/>
                </a:lnTo>
                <a:lnTo>
                  <a:pt x="1916" y="219"/>
                </a:lnTo>
                <a:lnTo>
                  <a:pt x="1927" y="231"/>
                </a:lnTo>
                <a:lnTo>
                  <a:pt x="1936" y="254"/>
                </a:lnTo>
                <a:lnTo>
                  <a:pt x="1942" y="294"/>
                </a:lnTo>
                <a:lnTo>
                  <a:pt x="1948" y="346"/>
                </a:lnTo>
                <a:lnTo>
                  <a:pt x="1948" y="238"/>
                </a:lnTo>
                <a:lnTo>
                  <a:pt x="1948" y="210"/>
                </a:lnTo>
                <a:lnTo>
                  <a:pt x="1945" y="192"/>
                </a:lnTo>
                <a:lnTo>
                  <a:pt x="1940" y="170"/>
                </a:lnTo>
                <a:lnTo>
                  <a:pt x="1930" y="151"/>
                </a:lnTo>
                <a:lnTo>
                  <a:pt x="1910" y="142"/>
                </a:lnTo>
                <a:lnTo>
                  <a:pt x="1881" y="140"/>
                </a:lnTo>
                <a:lnTo>
                  <a:pt x="1858" y="142"/>
                </a:lnTo>
                <a:lnTo>
                  <a:pt x="1832" y="137"/>
                </a:lnTo>
                <a:lnTo>
                  <a:pt x="1807" y="152"/>
                </a:lnTo>
                <a:lnTo>
                  <a:pt x="1781" y="145"/>
                </a:lnTo>
                <a:lnTo>
                  <a:pt x="1759" y="140"/>
                </a:lnTo>
                <a:lnTo>
                  <a:pt x="1742" y="140"/>
                </a:lnTo>
                <a:lnTo>
                  <a:pt x="1698" y="145"/>
                </a:lnTo>
                <a:lnTo>
                  <a:pt x="1674" y="148"/>
                </a:lnTo>
                <a:lnTo>
                  <a:pt x="1648" y="142"/>
                </a:lnTo>
                <a:lnTo>
                  <a:pt x="1623" y="149"/>
                </a:lnTo>
                <a:lnTo>
                  <a:pt x="1592" y="142"/>
                </a:lnTo>
                <a:lnTo>
                  <a:pt x="1580" y="140"/>
                </a:lnTo>
                <a:lnTo>
                  <a:pt x="1555" y="140"/>
                </a:lnTo>
                <a:lnTo>
                  <a:pt x="1531" y="137"/>
                </a:lnTo>
                <a:lnTo>
                  <a:pt x="1514" y="145"/>
                </a:lnTo>
                <a:lnTo>
                  <a:pt x="1500" y="142"/>
                </a:lnTo>
                <a:lnTo>
                  <a:pt x="1469" y="140"/>
                </a:lnTo>
                <a:lnTo>
                  <a:pt x="1442" y="145"/>
                </a:lnTo>
                <a:lnTo>
                  <a:pt x="1417" y="145"/>
                </a:lnTo>
                <a:lnTo>
                  <a:pt x="1389" y="137"/>
                </a:lnTo>
                <a:lnTo>
                  <a:pt x="1365" y="146"/>
                </a:lnTo>
                <a:lnTo>
                  <a:pt x="1346" y="140"/>
                </a:lnTo>
                <a:lnTo>
                  <a:pt x="1328" y="149"/>
                </a:lnTo>
                <a:lnTo>
                  <a:pt x="1310" y="145"/>
                </a:lnTo>
                <a:lnTo>
                  <a:pt x="1287" y="140"/>
                </a:lnTo>
                <a:lnTo>
                  <a:pt x="1274" y="132"/>
                </a:lnTo>
                <a:lnTo>
                  <a:pt x="1244" y="102"/>
                </a:lnTo>
                <a:lnTo>
                  <a:pt x="1211" y="74"/>
                </a:lnTo>
                <a:lnTo>
                  <a:pt x="1181" y="55"/>
                </a:lnTo>
                <a:lnTo>
                  <a:pt x="1153" y="39"/>
                </a:lnTo>
                <a:lnTo>
                  <a:pt x="1110" y="19"/>
                </a:lnTo>
                <a:lnTo>
                  <a:pt x="1057" y="7"/>
                </a:lnTo>
                <a:lnTo>
                  <a:pt x="1008" y="0"/>
                </a:lnTo>
                <a:lnTo>
                  <a:pt x="927" y="3"/>
                </a:lnTo>
                <a:lnTo>
                  <a:pt x="858" y="18"/>
                </a:lnTo>
                <a:lnTo>
                  <a:pt x="821" y="31"/>
                </a:lnTo>
                <a:lnTo>
                  <a:pt x="765" y="60"/>
                </a:lnTo>
                <a:lnTo>
                  <a:pt x="720" y="94"/>
                </a:lnTo>
                <a:lnTo>
                  <a:pt x="676" y="130"/>
                </a:lnTo>
                <a:lnTo>
                  <a:pt x="633" y="142"/>
                </a:lnTo>
                <a:lnTo>
                  <a:pt x="597" y="150"/>
                </a:lnTo>
                <a:lnTo>
                  <a:pt x="558" y="152"/>
                </a:lnTo>
                <a:lnTo>
                  <a:pt x="521" y="147"/>
                </a:lnTo>
                <a:lnTo>
                  <a:pt x="490" y="147"/>
                </a:lnTo>
                <a:lnTo>
                  <a:pt x="395" y="147"/>
                </a:lnTo>
                <a:lnTo>
                  <a:pt x="367" y="145"/>
                </a:lnTo>
                <a:lnTo>
                  <a:pt x="285" y="150"/>
                </a:lnTo>
                <a:lnTo>
                  <a:pt x="234" y="147"/>
                </a:lnTo>
                <a:lnTo>
                  <a:pt x="173" y="140"/>
                </a:lnTo>
                <a:lnTo>
                  <a:pt x="97" y="142"/>
                </a:lnTo>
                <a:lnTo>
                  <a:pt x="51" y="142"/>
                </a:lnTo>
                <a:lnTo>
                  <a:pt x="31" y="145"/>
                </a:lnTo>
                <a:lnTo>
                  <a:pt x="17" y="152"/>
                </a:lnTo>
                <a:lnTo>
                  <a:pt x="4" y="172"/>
                </a:lnTo>
                <a:lnTo>
                  <a:pt x="0" y="203"/>
                </a:lnTo>
                <a:lnTo>
                  <a:pt x="0" y="235"/>
                </a:lnTo>
                <a:lnTo>
                  <a:pt x="0" y="271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1" name="Freeform 12"/>
          <p:cNvSpPr>
            <a:spLocks/>
          </p:cNvSpPr>
          <p:nvPr/>
        </p:nvSpPr>
        <p:spPr bwMode="auto">
          <a:xfrm>
            <a:off x="3981450" y="334963"/>
            <a:ext cx="142875" cy="638175"/>
          </a:xfrm>
          <a:custGeom>
            <a:avLst/>
            <a:gdLst/>
            <a:ahLst/>
            <a:cxnLst>
              <a:cxn ang="0">
                <a:pos x="21" y="10"/>
              </a:cxn>
              <a:cxn ang="0">
                <a:pos x="28" y="40"/>
              </a:cxn>
              <a:cxn ang="0">
                <a:pos x="21" y="54"/>
              </a:cxn>
              <a:cxn ang="0">
                <a:pos x="10" y="99"/>
              </a:cxn>
              <a:cxn ang="0">
                <a:pos x="2" y="138"/>
              </a:cxn>
              <a:cxn ang="0">
                <a:pos x="0" y="173"/>
              </a:cxn>
              <a:cxn ang="0">
                <a:pos x="8" y="215"/>
              </a:cxn>
              <a:cxn ang="0">
                <a:pos x="13" y="256"/>
              </a:cxn>
              <a:cxn ang="0">
                <a:pos x="21" y="295"/>
              </a:cxn>
              <a:cxn ang="0">
                <a:pos x="43" y="319"/>
              </a:cxn>
              <a:cxn ang="0">
                <a:pos x="52" y="348"/>
              </a:cxn>
              <a:cxn ang="0">
                <a:pos x="71" y="374"/>
              </a:cxn>
              <a:cxn ang="0">
                <a:pos x="89" y="401"/>
              </a:cxn>
              <a:cxn ang="0">
                <a:pos x="82" y="376"/>
              </a:cxn>
              <a:cxn ang="0">
                <a:pos x="65" y="346"/>
              </a:cxn>
              <a:cxn ang="0">
                <a:pos x="69" y="313"/>
              </a:cxn>
              <a:cxn ang="0">
                <a:pos x="45" y="272"/>
              </a:cxn>
              <a:cxn ang="0">
                <a:pos x="23" y="223"/>
              </a:cxn>
              <a:cxn ang="0">
                <a:pos x="19" y="150"/>
              </a:cxn>
              <a:cxn ang="0">
                <a:pos x="28" y="103"/>
              </a:cxn>
              <a:cxn ang="0">
                <a:pos x="41" y="54"/>
              </a:cxn>
              <a:cxn ang="0">
                <a:pos x="43" y="20"/>
              </a:cxn>
              <a:cxn ang="0">
                <a:pos x="23" y="0"/>
              </a:cxn>
              <a:cxn ang="0">
                <a:pos x="21" y="10"/>
              </a:cxn>
            </a:cxnLst>
            <a:rect l="0" t="0" r="r" b="b"/>
            <a:pathLst>
              <a:path w="90" h="402">
                <a:moveTo>
                  <a:pt x="21" y="10"/>
                </a:moveTo>
                <a:lnTo>
                  <a:pt x="28" y="40"/>
                </a:lnTo>
                <a:lnTo>
                  <a:pt x="21" y="54"/>
                </a:lnTo>
                <a:lnTo>
                  <a:pt x="10" y="99"/>
                </a:lnTo>
                <a:lnTo>
                  <a:pt x="2" y="138"/>
                </a:lnTo>
                <a:lnTo>
                  <a:pt x="0" y="173"/>
                </a:lnTo>
                <a:lnTo>
                  <a:pt x="8" y="215"/>
                </a:lnTo>
                <a:lnTo>
                  <a:pt x="13" y="256"/>
                </a:lnTo>
                <a:lnTo>
                  <a:pt x="21" y="295"/>
                </a:lnTo>
                <a:lnTo>
                  <a:pt x="43" y="319"/>
                </a:lnTo>
                <a:lnTo>
                  <a:pt x="52" y="348"/>
                </a:lnTo>
                <a:lnTo>
                  <a:pt x="71" y="374"/>
                </a:lnTo>
                <a:lnTo>
                  <a:pt x="89" y="401"/>
                </a:lnTo>
                <a:lnTo>
                  <a:pt x="82" y="376"/>
                </a:lnTo>
                <a:lnTo>
                  <a:pt x="65" y="346"/>
                </a:lnTo>
                <a:lnTo>
                  <a:pt x="69" y="313"/>
                </a:lnTo>
                <a:lnTo>
                  <a:pt x="45" y="272"/>
                </a:lnTo>
                <a:lnTo>
                  <a:pt x="23" y="223"/>
                </a:lnTo>
                <a:lnTo>
                  <a:pt x="19" y="150"/>
                </a:lnTo>
                <a:lnTo>
                  <a:pt x="28" y="103"/>
                </a:lnTo>
                <a:lnTo>
                  <a:pt x="41" y="54"/>
                </a:lnTo>
                <a:lnTo>
                  <a:pt x="43" y="20"/>
                </a:lnTo>
                <a:lnTo>
                  <a:pt x="23" y="0"/>
                </a:lnTo>
                <a:lnTo>
                  <a:pt x="21" y="10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grpSp>
        <p:nvGrpSpPr>
          <p:cNvPr id="12" name="Group 13"/>
          <p:cNvGrpSpPr>
            <a:grpSpLocks/>
          </p:cNvGrpSpPr>
          <p:nvPr/>
        </p:nvGrpSpPr>
        <p:grpSpPr bwMode="auto">
          <a:xfrm>
            <a:off x="134938" y="209550"/>
            <a:ext cx="2808287" cy="844550"/>
            <a:chOff x="85" y="132"/>
            <a:chExt cx="1769" cy="532"/>
          </a:xfrm>
        </p:grpSpPr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93" y="132"/>
              <a:ext cx="1761" cy="427"/>
            </a:xfrm>
            <a:custGeom>
              <a:avLst/>
              <a:gdLst/>
              <a:ahLst/>
              <a:cxnLst>
                <a:cxn ang="0">
                  <a:pos x="23" y="6"/>
                </a:cxn>
                <a:cxn ang="0">
                  <a:pos x="37" y="0"/>
                </a:cxn>
                <a:cxn ang="0">
                  <a:pos x="1706" y="0"/>
                </a:cxn>
                <a:cxn ang="0">
                  <a:pos x="1725" y="4"/>
                </a:cxn>
                <a:cxn ang="0">
                  <a:pos x="1739" y="15"/>
                </a:cxn>
                <a:cxn ang="0">
                  <a:pos x="1751" y="42"/>
                </a:cxn>
                <a:cxn ang="0">
                  <a:pos x="1758" y="74"/>
                </a:cxn>
                <a:cxn ang="0">
                  <a:pos x="1760" y="110"/>
                </a:cxn>
                <a:cxn ang="0">
                  <a:pos x="1760" y="426"/>
                </a:cxn>
                <a:cxn ang="0">
                  <a:pos x="66" y="426"/>
                </a:cxn>
                <a:cxn ang="0">
                  <a:pos x="0" y="426"/>
                </a:cxn>
                <a:cxn ang="0">
                  <a:pos x="0" y="132"/>
                </a:cxn>
                <a:cxn ang="0">
                  <a:pos x="0" y="89"/>
                </a:cxn>
                <a:cxn ang="0">
                  <a:pos x="7" y="47"/>
                </a:cxn>
                <a:cxn ang="0">
                  <a:pos x="13" y="25"/>
                </a:cxn>
                <a:cxn ang="0">
                  <a:pos x="23" y="6"/>
                </a:cxn>
              </a:cxnLst>
              <a:rect l="0" t="0" r="r" b="b"/>
              <a:pathLst>
                <a:path w="1761" h="427">
                  <a:moveTo>
                    <a:pt x="23" y="6"/>
                  </a:moveTo>
                  <a:lnTo>
                    <a:pt x="37" y="0"/>
                  </a:lnTo>
                  <a:lnTo>
                    <a:pt x="1706" y="0"/>
                  </a:lnTo>
                  <a:lnTo>
                    <a:pt x="1725" y="4"/>
                  </a:lnTo>
                  <a:lnTo>
                    <a:pt x="1739" y="15"/>
                  </a:lnTo>
                  <a:lnTo>
                    <a:pt x="1751" y="42"/>
                  </a:lnTo>
                  <a:lnTo>
                    <a:pt x="1758" y="74"/>
                  </a:lnTo>
                  <a:lnTo>
                    <a:pt x="1760" y="110"/>
                  </a:lnTo>
                  <a:lnTo>
                    <a:pt x="1760" y="426"/>
                  </a:lnTo>
                  <a:lnTo>
                    <a:pt x="66" y="426"/>
                  </a:lnTo>
                  <a:lnTo>
                    <a:pt x="0" y="426"/>
                  </a:lnTo>
                  <a:lnTo>
                    <a:pt x="0" y="132"/>
                  </a:lnTo>
                  <a:lnTo>
                    <a:pt x="0" y="89"/>
                  </a:lnTo>
                  <a:lnTo>
                    <a:pt x="7" y="47"/>
                  </a:lnTo>
                  <a:lnTo>
                    <a:pt x="13" y="25"/>
                  </a:lnTo>
                  <a:lnTo>
                    <a:pt x="23" y="6"/>
                  </a:lnTo>
                </a:path>
              </a:pathLst>
            </a:custGeom>
            <a:gradFill rotWithShape="0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85" y="412"/>
              <a:ext cx="1761" cy="185"/>
            </a:xfrm>
            <a:custGeom>
              <a:avLst/>
              <a:gdLst/>
              <a:ahLst/>
              <a:cxnLst>
                <a:cxn ang="0">
                  <a:pos x="85" y="63"/>
                </a:cxn>
                <a:cxn ang="0">
                  <a:pos x="138" y="63"/>
                </a:cxn>
                <a:cxn ang="0">
                  <a:pos x="180" y="95"/>
                </a:cxn>
                <a:cxn ang="0">
                  <a:pos x="248" y="76"/>
                </a:cxn>
                <a:cxn ang="0">
                  <a:pos x="325" y="67"/>
                </a:cxn>
                <a:cxn ang="0">
                  <a:pos x="379" y="86"/>
                </a:cxn>
                <a:cxn ang="0">
                  <a:pos x="438" y="76"/>
                </a:cxn>
                <a:cxn ang="0">
                  <a:pos x="532" y="82"/>
                </a:cxn>
                <a:cxn ang="0">
                  <a:pos x="592" y="95"/>
                </a:cxn>
                <a:cxn ang="0">
                  <a:pos x="663" y="57"/>
                </a:cxn>
                <a:cxn ang="0">
                  <a:pos x="716" y="90"/>
                </a:cxn>
                <a:cxn ang="0">
                  <a:pos x="787" y="85"/>
                </a:cxn>
                <a:cxn ang="0">
                  <a:pos x="824" y="90"/>
                </a:cxn>
                <a:cxn ang="0">
                  <a:pos x="857" y="57"/>
                </a:cxn>
                <a:cxn ang="0">
                  <a:pos x="899" y="34"/>
                </a:cxn>
                <a:cxn ang="0">
                  <a:pos x="949" y="31"/>
                </a:cxn>
                <a:cxn ang="0">
                  <a:pos x="991" y="22"/>
                </a:cxn>
                <a:cxn ang="0">
                  <a:pos x="1030" y="48"/>
                </a:cxn>
                <a:cxn ang="0">
                  <a:pos x="1071" y="67"/>
                </a:cxn>
                <a:cxn ang="0">
                  <a:pos x="1138" y="53"/>
                </a:cxn>
                <a:cxn ang="0">
                  <a:pos x="1168" y="89"/>
                </a:cxn>
                <a:cxn ang="0">
                  <a:pos x="1215" y="95"/>
                </a:cxn>
                <a:cxn ang="0">
                  <a:pos x="1293" y="95"/>
                </a:cxn>
                <a:cxn ang="0">
                  <a:pos x="1340" y="79"/>
                </a:cxn>
                <a:cxn ang="0">
                  <a:pos x="1376" y="86"/>
                </a:cxn>
                <a:cxn ang="0">
                  <a:pos x="1418" y="57"/>
                </a:cxn>
                <a:cxn ang="0">
                  <a:pos x="1478" y="53"/>
                </a:cxn>
                <a:cxn ang="0">
                  <a:pos x="1528" y="22"/>
                </a:cxn>
                <a:cxn ang="0">
                  <a:pos x="1567" y="15"/>
                </a:cxn>
                <a:cxn ang="0">
                  <a:pos x="1617" y="27"/>
                </a:cxn>
                <a:cxn ang="0">
                  <a:pos x="1661" y="1"/>
                </a:cxn>
                <a:cxn ang="0">
                  <a:pos x="1703" y="48"/>
                </a:cxn>
                <a:cxn ang="0">
                  <a:pos x="1750" y="24"/>
                </a:cxn>
                <a:cxn ang="0">
                  <a:pos x="1760" y="184"/>
                </a:cxn>
                <a:cxn ang="0">
                  <a:pos x="727" y="149"/>
                </a:cxn>
                <a:cxn ang="0">
                  <a:pos x="0" y="29"/>
                </a:cxn>
                <a:cxn ang="0">
                  <a:pos x="26" y="50"/>
                </a:cxn>
                <a:cxn ang="0">
                  <a:pos x="61" y="57"/>
                </a:cxn>
              </a:cxnLst>
              <a:rect l="0" t="0" r="r" b="b"/>
              <a:pathLst>
                <a:path w="1761" h="185">
                  <a:moveTo>
                    <a:pt x="61" y="57"/>
                  </a:moveTo>
                  <a:lnTo>
                    <a:pt x="85" y="63"/>
                  </a:lnTo>
                  <a:lnTo>
                    <a:pt x="112" y="57"/>
                  </a:lnTo>
                  <a:lnTo>
                    <a:pt x="138" y="63"/>
                  </a:lnTo>
                  <a:lnTo>
                    <a:pt x="158" y="81"/>
                  </a:lnTo>
                  <a:lnTo>
                    <a:pt x="180" y="95"/>
                  </a:lnTo>
                  <a:lnTo>
                    <a:pt x="217" y="82"/>
                  </a:lnTo>
                  <a:lnTo>
                    <a:pt x="248" y="76"/>
                  </a:lnTo>
                  <a:lnTo>
                    <a:pt x="293" y="76"/>
                  </a:lnTo>
                  <a:lnTo>
                    <a:pt x="325" y="67"/>
                  </a:lnTo>
                  <a:lnTo>
                    <a:pt x="354" y="76"/>
                  </a:lnTo>
                  <a:lnTo>
                    <a:pt x="379" y="86"/>
                  </a:lnTo>
                  <a:lnTo>
                    <a:pt x="402" y="89"/>
                  </a:lnTo>
                  <a:lnTo>
                    <a:pt x="438" y="76"/>
                  </a:lnTo>
                  <a:lnTo>
                    <a:pt x="477" y="76"/>
                  </a:lnTo>
                  <a:lnTo>
                    <a:pt x="532" y="82"/>
                  </a:lnTo>
                  <a:lnTo>
                    <a:pt x="555" y="99"/>
                  </a:lnTo>
                  <a:lnTo>
                    <a:pt x="592" y="95"/>
                  </a:lnTo>
                  <a:lnTo>
                    <a:pt x="629" y="67"/>
                  </a:lnTo>
                  <a:lnTo>
                    <a:pt x="663" y="57"/>
                  </a:lnTo>
                  <a:lnTo>
                    <a:pt x="687" y="67"/>
                  </a:lnTo>
                  <a:lnTo>
                    <a:pt x="716" y="90"/>
                  </a:lnTo>
                  <a:lnTo>
                    <a:pt x="750" y="100"/>
                  </a:lnTo>
                  <a:lnTo>
                    <a:pt x="787" y="85"/>
                  </a:lnTo>
                  <a:lnTo>
                    <a:pt x="805" y="79"/>
                  </a:lnTo>
                  <a:lnTo>
                    <a:pt x="824" y="90"/>
                  </a:lnTo>
                  <a:lnTo>
                    <a:pt x="840" y="76"/>
                  </a:lnTo>
                  <a:lnTo>
                    <a:pt x="857" y="57"/>
                  </a:lnTo>
                  <a:lnTo>
                    <a:pt x="877" y="39"/>
                  </a:lnTo>
                  <a:lnTo>
                    <a:pt x="899" y="34"/>
                  </a:lnTo>
                  <a:lnTo>
                    <a:pt x="924" y="39"/>
                  </a:lnTo>
                  <a:lnTo>
                    <a:pt x="949" y="31"/>
                  </a:lnTo>
                  <a:lnTo>
                    <a:pt x="975" y="22"/>
                  </a:lnTo>
                  <a:lnTo>
                    <a:pt x="991" y="22"/>
                  </a:lnTo>
                  <a:lnTo>
                    <a:pt x="1006" y="25"/>
                  </a:lnTo>
                  <a:lnTo>
                    <a:pt x="1030" y="48"/>
                  </a:lnTo>
                  <a:lnTo>
                    <a:pt x="1052" y="44"/>
                  </a:lnTo>
                  <a:lnTo>
                    <a:pt x="1071" y="67"/>
                  </a:lnTo>
                  <a:lnTo>
                    <a:pt x="1107" y="67"/>
                  </a:lnTo>
                  <a:lnTo>
                    <a:pt x="1138" y="53"/>
                  </a:lnTo>
                  <a:lnTo>
                    <a:pt x="1153" y="71"/>
                  </a:lnTo>
                  <a:lnTo>
                    <a:pt x="1168" y="89"/>
                  </a:lnTo>
                  <a:lnTo>
                    <a:pt x="1190" y="84"/>
                  </a:lnTo>
                  <a:lnTo>
                    <a:pt x="1215" y="95"/>
                  </a:lnTo>
                  <a:lnTo>
                    <a:pt x="1242" y="85"/>
                  </a:lnTo>
                  <a:lnTo>
                    <a:pt x="1293" y="95"/>
                  </a:lnTo>
                  <a:lnTo>
                    <a:pt x="1315" y="104"/>
                  </a:lnTo>
                  <a:lnTo>
                    <a:pt x="1340" y="79"/>
                  </a:lnTo>
                  <a:lnTo>
                    <a:pt x="1357" y="77"/>
                  </a:lnTo>
                  <a:lnTo>
                    <a:pt x="1376" y="86"/>
                  </a:lnTo>
                  <a:lnTo>
                    <a:pt x="1394" y="82"/>
                  </a:lnTo>
                  <a:lnTo>
                    <a:pt x="1418" y="57"/>
                  </a:lnTo>
                  <a:lnTo>
                    <a:pt x="1458" y="50"/>
                  </a:lnTo>
                  <a:lnTo>
                    <a:pt x="1478" y="53"/>
                  </a:lnTo>
                  <a:lnTo>
                    <a:pt x="1498" y="53"/>
                  </a:lnTo>
                  <a:lnTo>
                    <a:pt x="1528" y="22"/>
                  </a:lnTo>
                  <a:lnTo>
                    <a:pt x="1545" y="10"/>
                  </a:lnTo>
                  <a:lnTo>
                    <a:pt x="1567" y="15"/>
                  </a:lnTo>
                  <a:lnTo>
                    <a:pt x="1592" y="48"/>
                  </a:lnTo>
                  <a:lnTo>
                    <a:pt x="1617" y="27"/>
                  </a:lnTo>
                  <a:lnTo>
                    <a:pt x="1641" y="0"/>
                  </a:lnTo>
                  <a:lnTo>
                    <a:pt x="1661" y="1"/>
                  </a:lnTo>
                  <a:lnTo>
                    <a:pt x="1685" y="57"/>
                  </a:lnTo>
                  <a:lnTo>
                    <a:pt x="1703" y="48"/>
                  </a:lnTo>
                  <a:lnTo>
                    <a:pt x="1729" y="25"/>
                  </a:lnTo>
                  <a:lnTo>
                    <a:pt x="1750" y="24"/>
                  </a:lnTo>
                  <a:lnTo>
                    <a:pt x="1760" y="43"/>
                  </a:lnTo>
                  <a:lnTo>
                    <a:pt x="1760" y="184"/>
                  </a:lnTo>
                  <a:lnTo>
                    <a:pt x="740" y="144"/>
                  </a:lnTo>
                  <a:lnTo>
                    <a:pt x="727" y="149"/>
                  </a:lnTo>
                  <a:lnTo>
                    <a:pt x="0" y="133"/>
                  </a:lnTo>
                  <a:lnTo>
                    <a:pt x="0" y="29"/>
                  </a:lnTo>
                  <a:lnTo>
                    <a:pt x="10" y="44"/>
                  </a:lnTo>
                  <a:lnTo>
                    <a:pt x="26" y="50"/>
                  </a:lnTo>
                  <a:lnTo>
                    <a:pt x="46" y="51"/>
                  </a:lnTo>
                  <a:lnTo>
                    <a:pt x="61" y="57"/>
                  </a:lnTo>
                </a:path>
              </a:pathLst>
            </a:custGeom>
            <a:solidFill>
              <a:srgbClr val="003300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85" y="476"/>
              <a:ext cx="1761" cy="188"/>
            </a:xfrm>
            <a:custGeom>
              <a:avLst/>
              <a:gdLst/>
              <a:ahLst/>
              <a:cxnLst>
                <a:cxn ang="0">
                  <a:pos x="37" y="185"/>
                </a:cxn>
                <a:cxn ang="0">
                  <a:pos x="1706" y="187"/>
                </a:cxn>
                <a:cxn ang="0">
                  <a:pos x="1739" y="181"/>
                </a:cxn>
                <a:cxn ang="0">
                  <a:pos x="1758" y="158"/>
                </a:cxn>
                <a:cxn ang="0">
                  <a:pos x="1760" y="22"/>
                </a:cxn>
                <a:cxn ang="0">
                  <a:pos x="1736" y="6"/>
                </a:cxn>
                <a:cxn ang="0">
                  <a:pos x="1723" y="51"/>
                </a:cxn>
                <a:cxn ang="0">
                  <a:pos x="1706" y="47"/>
                </a:cxn>
                <a:cxn ang="0">
                  <a:pos x="1671" y="25"/>
                </a:cxn>
                <a:cxn ang="0">
                  <a:pos x="1625" y="32"/>
                </a:cxn>
                <a:cxn ang="0">
                  <a:pos x="1588" y="37"/>
                </a:cxn>
                <a:cxn ang="0">
                  <a:pos x="1554" y="25"/>
                </a:cxn>
                <a:cxn ang="0">
                  <a:pos x="1520" y="40"/>
                </a:cxn>
                <a:cxn ang="0">
                  <a:pos x="1498" y="49"/>
                </a:cxn>
                <a:cxn ang="0">
                  <a:pos x="1445" y="43"/>
                </a:cxn>
                <a:cxn ang="0">
                  <a:pos x="1396" y="36"/>
                </a:cxn>
                <a:cxn ang="0">
                  <a:pos x="1337" y="82"/>
                </a:cxn>
                <a:cxn ang="0">
                  <a:pos x="1293" y="58"/>
                </a:cxn>
                <a:cxn ang="0">
                  <a:pos x="1240" y="56"/>
                </a:cxn>
                <a:cxn ang="0">
                  <a:pos x="1153" y="55"/>
                </a:cxn>
                <a:cxn ang="0">
                  <a:pos x="1112" y="49"/>
                </a:cxn>
                <a:cxn ang="0">
                  <a:pos x="1079" y="36"/>
                </a:cxn>
                <a:cxn ang="0">
                  <a:pos x="1006" y="65"/>
                </a:cxn>
                <a:cxn ang="0">
                  <a:pos x="943" y="50"/>
                </a:cxn>
                <a:cxn ang="0">
                  <a:pos x="866" y="58"/>
                </a:cxn>
                <a:cxn ang="0">
                  <a:pos x="804" y="58"/>
                </a:cxn>
                <a:cxn ang="0">
                  <a:pos x="730" y="78"/>
                </a:cxn>
                <a:cxn ang="0">
                  <a:pos x="652" y="68"/>
                </a:cxn>
                <a:cxn ang="0">
                  <a:pos x="563" y="70"/>
                </a:cxn>
                <a:cxn ang="0">
                  <a:pos x="468" y="49"/>
                </a:cxn>
                <a:cxn ang="0">
                  <a:pos x="369" y="35"/>
                </a:cxn>
                <a:cxn ang="0">
                  <a:pos x="301" y="53"/>
                </a:cxn>
                <a:cxn ang="0">
                  <a:pos x="262" y="47"/>
                </a:cxn>
                <a:cxn ang="0">
                  <a:pos x="205" y="55"/>
                </a:cxn>
                <a:cxn ang="0">
                  <a:pos x="143" y="53"/>
                </a:cxn>
                <a:cxn ang="0">
                  <a:pos x="80" y="65"/>
                </a:cxn>
                <a:cxn ang="0">
                  <a:pos x="16" y="56"/>
                </a:cxn>
                <a:cxn ang="0">
                  <a:pos x="2" y="111"/>
                </a:cxn>
                <a:cxn ang="0">
                  <a:pos x="13" y="175"/>
                </a:cxn>
              </a:cxnLst>
              <a:rect l="0" t="0" r="r" b="b"/>
              <a:pathLst>
                <a:path w="1761" h="188">
                  <a:moveTo>
                    <a:pt x="23" y="182"/>
                  </a:moveTo>
                  <a:lnTo>
                    <a:pt x="37" y="185"/>
                  </a:lnTo>
                  <a:lnTo>
                    <a:pt x="54" y="187"/>
                  </a:lnTo>
                  <a:lnTo>
                    <a:pt x="1706" y="187"/>
                  </a:lnTo>
                  <a:lnTo>
                    <a:pt x="1725" y="184"/>
                  </a:lnTo>
                  <a:lnTo>
                    <a:pt x="1739" y="181"/>
                  </a:lnTo>
                  <a:lnTo>
                    <a:pt x="1751" y="170"/>
                  </a:lnTo>
                  <a:lnTo>
                    <a:pt x="1758" y="158"/>
                  </a:lnTo>
                  <a:lnTo>
                    <a:pt x="1760" y="143"/>
                  </a:lnTo>
                  <a:lnTo>
                    <a:pt x="1760" y="22"/>
                  </a:lnTo>
                  <a:lnTo>
                    <a:pt x="1745" y="0"/>
                  </a:lnTo>
                  <a:lnTo>
                    <a:pt x="1736" y="6"/>
                  </a:lnTo>
                  <a:lnTo>
                    <a:pt x="1729" y="27"/>
                  </a:lnTo>
                  <a:lnTo>
                    <a:pt x="1723" y="51"/>
                  </a:lnTo>
                  <a:lnTo>
                    <a:pt x="1716" y="49"/>
                  </a:lnTo>
                  <a:lnTo>
                    <a:pt x="1706" y="47"/>
                  </a:lnTo>
                  <a:lnTo>
                    <a:pt x="1685" y="35"/>
                  </a:lnTo>
                  <a:lnTo>
                    <a:pt x="1671" y="25"/>
                  </a:lnTo>
                  <a:lnTo>
                    <a:pt x="1649" y="22"/>
                  </a:lnTo>
                  <a:lnTo>
                    <a:pt x="1625" y="32"/>
                  </a:lnTo>
                  <a:lnTo>
                    <a:pt x="1603" y="49"/>
                  </a:lnTo>
                  <a:lnTo>
                    <a:pt x="1588" y="37"/>
                  </a:lnTo>
                  <a:lnTo>
                    <a:pt x="1574" y="35"/>
                  </a:lnTo>
                  <a:lnTo>
                    <a:pt x="1554" y="25"/>
                  </a:lnTo>
                  <a:lnTo>
                    <a:pt x="1534" y="28"/>
                  </a:lnTo>
                  <a:lnTo>
                    <a:pt x="1520" y="40"/>
                  </a:lnTo>
                  <a:lnTo>
                    <a:pt x="1514" y="56"/>
                  </a:lnTo>
                  <a:lnTo>
                    <a:pt x="1498" y="49"/>
                  </a:lnTo>
                  <a:lnTo>
                    <a:pt x="1475" y="49"/>
                  </a:lnTo>
                  <a:lnTo>
                    <a:pt x="1445" y="43"/>
                  </a:lnTo>
                  <a:lnTo>
                    <a:pt x="1419" y="56"/>
                  </a:lnTo>
                  <a:lnTo>
                    <a:pt x="1396" y="36"/>
                  </a:lnTo>
                  <a:lnTo>
                    <a:pt x="1366" y="49"/>
                  </a:lnTo>
                  <a:lnTo>
                    <a:pt x="1337" y="82"/>
                  </a:lnTo>
                  <a:lnTo>
                    <a:pt x="1314" y="70"/>
                  </a:lnTo>
                  <a:lnTo>
                    <a:pt x="1293" y="58"/>
                  </a:lnTo>
                  <a:lnTo>
                    <a:pt x="1270" y="51"/>
                  </a:lnTo>
                  <a:lnTo>
                    <a:pt x="1240" y="56"/>
                  </a:lnTo>
                  <a:lnTo>
                    <a:pt x="1194" y="66"/>
                  </a:lnTo>
                  <a:lnTo>
                    <a:pt x="1153" y="55"/>
                  </a:lnTo>
                  <a:lnTo>
                    <a:pt x="1135" y="60"/>
                  </a:lnTo>
                  <a:lnTo>
                    <a:pt x="1112" y="49"/>
                  </a:lnTo>
                  <a:lnTo>
                    <a:pt x="1097" y="38"/>
                  </a:lnTo>
                  <a:lnTo>
                    <a:pt x="1079" y="36"/>
                  </a:lnTo>
                  <a:lnTo>
                    <a:pt x="1047" y="43"/>
                  </a:lnTo>
                  <a:lnTo>
                    <a:pt x="1006" y="65"/>
                  </a:lnTo>
                  <a:lnTo>
                    <a:pt x="972" y="45"/>
                  </a:lnTo>
                  <a:lnTo>
                    <a:pt x="943" y="50"/>
                  </a:lnTo>
                  <a:lnTo>
                    <a:pt x="916" y="78"/>
                  </a:lnTo>
                  <a:lnTo>
                    <a:pt x="866" y="58"/>
                  </a:lnTo>
                  <a:lnTo>
                    <a:pt x="829" y="68"/>
                  </a:lnTo>
                  <a:lnTo>
                    <a:pt x="804" y="58"/>
                  </a:lnTo>
                  <a:lnTo>
                    <a:pt x="767" y="63"/>
                  </a:lnTo>
                  <a:lnTo>
                    <a:pt x="730" y="78"/>
                  </a:lnTo>
                  <a:lnTo>
                    <a:pt x="704" y="73"/>
                  </a:lnTo>
                  <a:lnTo>
                    <a:pt x="652" y="68"/>
                  </a:lnTo>
                  <a:lnTo>
                    <a:pt x="619" y="78"/>
                  </a:lnTo>
                  <a:lnTo>
                    <a:pt x="563" y="70"/>
                  </a:lnTo>
                  <a:lnTo>
                    <a:pt x="517" y="63"/>
                  </a:lnTo>
                  <a:lnTo>
                    <a:pt x="468" y="49"/>
                  </a:lnTo>
                  <a:lnTo>
                    <a:pt x="422" y="63"/>
                  </a:lnTo>
                  <a:lnTo>
                    <a:pt x="369" y="35"/>
                  </a:lnTo>
                  <a:lnTo>
                    <a:pt x="329" y="36"/>
                  </a:lnTo>
                  <a:lnTo>
                    <a:pt x="301" y="53"/>
                  </a:lnTo>
                  <a:lnTo>
                    <a:pt x="284" y="39"/>
                  </a:lnTo>
                  <a:lnTo>
                    <a:pt x="262" y="47"/>
                  </a:lnTo>
                  <a:lnTo>
                    <a:pt x="233" y="49"/>
                  </a:lnTo>
                  <a:lnTo>
                    <a:pt x="205" y="55"/>
                  </a:lnTo>
                  <a:lnTo>
                    <a:pt x="171" y="66"/>
                  </a:lnTo>
                  <a:lnTo>
                    <a:pt x="143" y="53"/>
                  </a:lnTo>
                  <a:lnTo>
                    <a:pt x="116" y="59"/>
                  </a:lnTo>
                  <a:lnTo>
                    <a:pt x="80" y="65"/>
                  </a:lnTo>
                  <a:lnTo>
                    <a:pt x="58" y="59"/>
                  </a:lnTo>
                  <a:lnTo>
                    <a:pt x="16" y="56"/>
                  </a:lnTo>
                  <a:lnTo>
                    <a:pt x="0" y="70"/>
                  </a:lnTo>
                  <a:lnTo>
                    <a:pt x="2" y="111"/>
                  </a:lnTo>
                  <a:lnTo>
                    <a:pt x="4" y="146"/>
                  </a:lnTo>
                  <a:lnTo>
                    <a:pt x="13" y="175"/>
                  </a:lnTo>
                  <a:lnTo>
                    <a:pt x="23" y="182"/>
                  </a:lnTo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95" y="151"/>
              <a:ext cx="1733" cy="245"/>
            </a:xfrm>
            <a:custGeom>
              <a:avLst/>
              <a:gdLst/>
              <a:ahLst/>
              <a:cxnLst>
                <a:cxn ang="0">
                  <a:pos x="0" y="185"/>
                </a:cxn>
                <a:cxn ang="0">
                  <a:pos x="4" y="196"/>
                </a:cxn>
                <a:cxn ang="0">
                  <a:pos x="7" y="88"/>
                </a:cxn>
                <a:cxn ang="0">
                  <a:pos x="22" y="44"/>
                </a:cxn>
                <a:cxn ang="0">
                  <a:pos x="82" y="39"/>
                </a:cxn>
                <a:cxn ang="0">
                  <a:pos x="198" y="45"/>
                </a:cxn>
                <a:cxn ang="0">
                  <a:pos x="308" y="42"/>
                </a:cxn>
                <a:cxn ang="0">
                  <a:pos x="437" y="45"/>
                </a:cxn>
                <a:cxn ang="0">
                  <a:pos x="525" y="39"/>
                </a:cxn>
                <a:cxn ang="0">
                  <a:pos x="598" y="39"/>
                </a:cxn>
                <a:cxn ang="0">
                  <a:pos x="708" y="51"/>
                </a:cxn>
                <a:cxn ang="0">
                  <a:pos x="788" y="53"/>
                </a:cxn>
                <a:cxn ang="0">
                  <a:pos x="878" y="45"/>
                </a:cxn>
                <a:cxn ang="0">
                  <a:pos x="986" y="61"/>
                </a:cxn>
                <a:cxn ang="0">
                  <a:pos x="1071" y="57"/>
                </a:cxn>
                <a:cxn ang="0">
                  <a:pos x="1150" y="49"/>
                </a:cxn>
                <a:cxn ang="0">
                  <a:pos x="1241" y="54"/>
                </a:cxn>
                <a:cxn ang="0">
                  <a:pos x="1319" y="49"/>
                </a:cxn>
                <a:cxn ang="0">
                  <a:pos x="1395" y="44"/>
                </a:cxn>
                <a:cxn ang="0">
                  <a:pos x="1449" y="48"/>
                </a:cxn>
                <a:cxn ang="0">
                  <a:pos x="1557" y="39"/>
                </a:cxn>
                <a:cxn ang="0">
                  <a:pos x="1665" y="51"/>
                </a:cxn>
                <a:cxn ang="0">
                  <a:pos x="1703" y="71"/>
                </a:cxn>
                <a:cxn ang="0">
                  <a:pos x="1721" y="104"/>
                </a:cxn>
                <a:cxn ang="0">
                  <a:pos x="1732" y="189"/>
                </a:cxn>
                <a:cxn ang="0">
                  <a:pos x="1732" y="63"/>
                </a:cxn>
                <a:cxn ang="0">
                  <a:pos x="1725" y="25"/>
                </a:cxn>
                <a:cxn ang="0">
                  <a:pos x="1606" y="9"/>
                </a:cxn>
                <a:cxn ang="0">
                  <a:pos x="1510" y="2"/>
                </a:cxn>
                <a:cxn ang="0">
                  <a:pos x="1443" y="5"/>
                </a:cxn>
                <a:cxn ang="0">
                  <a:pos x="1349" y="12"/>
                </a:cxn>
                <a:cxn ang="0">
                  <a:pos x="1182" y="9"/>
                </a:cxn>
                <a:cxn ang="0">
                  <a:pos x="1067" y="10"/>
                </a:cxn>
                <a:cxn ang="0">
                  <a:pos x="986" y="9"/>
                </a:cxn>
                <a:cxn ang="0">
                  <a:pos x="923" y="6"/>
                </a:cxn>
                <a:cxn ang="0">
                  <a:pos x="813" y="9"/>
                </a:cxn>
                <a:cxn ang="0">
                  <a:pos x="681" y="10"/>
                </a:cxn>
                <a:cxn ang="0">
                  <a:pos x="531" y="6"/>
                </a:cxn>
                <a:cxn ang="0">
                  <a:pos x="463" y="4"/>
                </a:cxn>
                <a:cxn ang="0">
                  <a:pos x="351" y="4"/>
                </a:cxn>
                <a:cxn ang="0">
                  <a:pos x="208" y="4"/>
                </a:cxn>
                <a:cxn ang="0">
                  <a:pos x="87" y="0"/>
                </a:cxn>
                <a:cxn ang="0">
                  <a:pos x="28" y="2"/>
                </a:cxn>
                <a:cxn ang="0">
                  <a:pos x="4" y="27"/>
                </a:cxn>
                <a:cxn ang="0">
                  <a:pos x="0" y="86"/>
                </a:cxn>
              </a:cxnLst>
              <a:rect l="0" t="0" r="r" b="b"/>
              <a:pathLst>
                <a:path w="1733" h="245">
                  <a:moveTo>
                    <a:pt x="0" y="119"/>
                  </a:moveTo>
                  <a:lnTo>
                    <a:pt x="0" y="185"/>
                  </a:lnTo>
                  <a:lnTo>
                    <a:pt x="0" y="244"/>
                  </a:lnTo>
                  <a:lnTo>
                    <a:pt x="4" y="196"/>
                  </a:lnTo>
                  <a:lnTo>
                    <a:pt x="5" y="157"/>
                  </a:lnTo>
                  <a:lnTo>
                    <a:pt x="7" y="88"/>
                  </a:lnTo>
                  <a:lnTo>
                    <a:pt x="12" y="55"/>
                  </a:lnTo>
                  <a:lnTo>
                    <a:pt x="22" y="44"/>
                  </a:lnTo>
                  <a:lnTo>
                    <a:pt x="48" y="36"/>
                  </a:lnTo>
                  <a:lnTo>
                    <a:pt x="82" y="39"/>
                  </a:lnTo>
                  <a:lnTo>
                    <a:pt x="162" y="39"/>
                  </a:lnTo>
                  <a:lnTo>
                    <a:pt x="198" y="45"/>
                  </a:lnTo>
                  <a:lnTo>
                    <a:pt x="249" y="39"/>
                  </a:lnTo>
                  <a:lnTo>
                    <a:pt x="308" y="42"/>
                  </a:lnTo>
                  <a:lnTo>
                    <a:pt x="351" y="40"/>
                  </a:lnTo>
                  <a:lnTo>
                    <a:pt x="437" y="45"/>
                  </a:lnTo>
                  <a:lnTo>
                    <a:pt x="467" y="44"/>
                  </a:lnTo>
                  <a:lnTo>
                    <a:pt x="525" y="39"/>
                  </a:lnTo>
                  <a:lnTo>
                    <a:pt x="544" y="46"/>
                  </a:lnTo>
                  <a:lnTo>
                    <a:pt x="598" y="39"/>
                  </a:lnTo>
                  <a:lnTo>
                    <a:pt x="680" y="44"/>
                  </a:lnTo>
                  <a:lnTo>
                    <a:pt x="708" y="51"/>
                  </a:lnTo>
                  <a:lnTo>
                    <a:pt x="751" y="45"/>
                  </a:lnTo>
                  <a:lnTo>
                    <a:pt x="788" y="53"/>
                  </a:lnTo>
                  <a:lnTo>
                    <a:pt x="818" y="53"/>
                  </a:lnTo>
                  <a:lnTo>
                    <a:pt x="878" y="45"/>
                  </a:lnTo>
                  <a:lnTo>
                    <a:pt x="935" y="51"/>
                  </a:lnTo>
                  <a:lnTo>
                    <a:pt x="986" y="61"/>
                  </a:lnTo>
                  <a:lnTo>
                    <a:pt x="1002" y="63"/>
                  </a:lnTo>
                  <a:lnTo>
                    <a:pt x="1071" y="57"/>
                  </a:lnTo>
                  <a:lnTo>
                    <a:pt x="1135" y="52"/>
                  </a:lnTo>
                  <a:lnTo>
                    <a:pt x="1150" y="49"/>
                  </a:lnTo>
                  <a:lnTo>
                    <a:pt x="1174" y="51"/>
                  </a:lnTo>
                  <a:lnTo>
                    <a:pt x="1241" y="54"/>
                  </a:lnTo>
                  <a:lnTo>
                    <a:pt x="1292" y="46"/>
                  </a:lnTo>
                  <a:lnTo>
                    <a:pt x="1319" y="49"/>
                  </a:lnTo>
                  <a:lnTo>
                    <a:pt x="1360" y="51"/>
                  </a:lnTo>
                  <a:lnTo>
                    <a:pt x="1395" y="44"/>
                  </a:lnTo>
                  <a:lnTo>
                    <a:pt x="1418" y="39"/>
                  </a:lnTo>
                  <a:lnTo>
                    <a:pt x="1449" y="48"/>
                  </a:lnTo>
                  <a:lnTo>
                    <a:pt x="1514" y="52"/>
                  </a:lnTo>
                  <a:lnTo>
                    <a:pt x="1557" y="39"/>
                  </a:lnTo>
                  <a:lnTo>
                    <a:pt x="1620" y="51"/>
                  </a:lnTo>
                  <a:lnTo>
                    <a:pt x="1665" y="51"/>
                  </a:lnTo>
                  <a:lnTo>
                    <a:pt x="1688" y="51"/>
                  </a:lnTo>
                  <a:lnTo>
                    <a:pt x="1703" y="71"/>
                  </a:lnTo>
                  <a:lnTo>
                    <a:pt x="1713" y="82"/>
                  </a:lnTo>
                  <a:lnTo>
                    <a:pt x="1721" y="104"/>
                  </a:lnTo>
                  <a:lnTo>
                    <a:pt x="1727" y="140"/>
                  </a:lnTo>
                  <a:lnTo>
                    <a:pt x="1732" y="189"/>
                  </a:lnTo>
                  <a:lnTo>
                    <a:pt x="1732" y="88"/>
                  </a:lnTo>
                  <a:lnTo>
                    <a:pt x="1732" y="63"/>
                  </a:lnTo>
                  <a:lnTo>
                    <a:pt x="1729" y="46"/>
                  </a:lnTo>
                  <a:lnTo>
                    <a:pt x="1725" y="25"/>
                  </a:lnTo>
                  <a:lnTo>
                    <a:pt x="1700" y="11"/>
                  </a:lnTo>
                  <a:lnTo>
                    <a:pt x="1606" y="9"/>
                  </a:lnTo>
                  <a:lnTo>
                    <a:pt x="1584" y="2"/>
                  </a:lnTo>
                  <a:lnTo>
                    <a:pt x="1510" y="2"/>
                  </a:lnTo>
                  <a:lnTo>
                    <a:pt x="1488" y="5"/>
                  </a:lnTo>
                  <a:lnTo>
                    <a:pt x="1443" y="5"/>
                  </a:lnTo>
                  <a:lnTo>
                    <a:pt x="1410" y="3"/>
                  </a:lnTo>
                  <a:lnTo>
                    <a:pt x="1349" y="12"/>
                  </a:lnTo>
                  <a:lnTo>
                    <a:pt x="1222" y="5"/>
                  </a:lnTo>
                  <a:lnTo>
                    <a:pt x="1182" y="9"/>
                  </a:lnTo>
                  <a:lnTo>
                    <a:pt x="1112" y="15"/>
                  </a:lnTo>
                  <a:lnTo>
                    <a:pt x="1067" y="10"/>
                  </a:lnTo>
                  <a:lnTo>
                    <a:pt x="1022" y="9"/>
                  </a:lnTo>
                  <a:lnTo>
                    <a:pt x="986" y="9"/>
                  </a:lnTo>
                  <a:lnTo>
                    <a:pt x="947" y="13"/>
                  </a:lnTo>
                  <a:lnTo>
                    <a:pt x="923" y="6"/>
                  </a:lnTo>
                  <a:lnTo>
                    <a:pt x="839" y="9"/>
                  </a:lnTo>
                  <a:lnTo>
                    <a:pt x="813" y="9"/>
                  </a:lnTo>
                  <a:lnTo>
                    <a:pt x="769" y="6"/>
                  </a:lnTo>
                  <a:lnTo>
                    <a:pt x="681" y="10"/>
                  </a:lnTo>
                  <a:lnTo>
                    <a:pt x="603" y="6"/>
                  </a:lnTo>
                  <a:lnTo>
                    <a:pt x="531" y="6"/>
                  </a:lnTo>
                  <a:lnTo>
                    <a:pt x="496" y="9"/>
                  </a:lnTo>
                  <a:lnTo>
                    <a:pt x="463" y="4"/>
                  </a:lnTo>
                  <a:lnTo>
                    <a:pt x="435" y="4"/>
                  </a:lnTo>
                  <a:lnTo>
                    <a:pt x="351" y="4"/>
                  </a:lnTo>
                  <a:lnTo>
                    <a:pt x="253" y="6"/>
                  </a:lnTo>
                  <a:lnTo>
                    <a:pt x="208" y="4"/>
                  </a:lnTo>
                  <a:lnTo>
                    <a:pt x="155" y="6"/>
                  </a:lnTo>
                  <a:lnTo>
                    <a:pt x="87" y="0"/>
                  </a:lnTo>
                  <a:lnTo>
                    <a:pt x="45" y="0"/>
                  </a:lnTo>
                  <a:lnTo>
                    <a:pt x="28" y="2"/>
                  </a:lnTo>
                  <a:lnTo>
                    <a:pt x="15" y="9"/>
                  </a:lnTo>
                  <a:lnTo>
                    <a:pt x="4" y="27"/>
                  </a:lnTo>
                  <a:lnTo>
                    <a:pt x="0" y="56"/>
                  </a:lnTo>
                  <a:lnTo>
                    <a:pt x="0" y="86"/>
                  </a:lnTo>
                  <a:lnTo>
                    <a:pt x="0" y="119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98" y="539"/>
              <a:ext cx="1733" cy="10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4" y="19"/>
                </a:cxn>
                <a:cxn ang="0">
                  <a:pos x="6" y="63"/>
                </a:cxn>
                <a:cxn ang="0">
                  <a:pos x="22" y="80"/>
                </a:cxn>
                <a:cxn ang="0">
                  <a:pos x="48" y="76"/>
                </a:cxn>
                <a:cxn ang="0">
                  <a:pos x="90" y="76"/>
                </a:cxn>
                <a:cxn ang="0">
                  <a:pos x="132" y="78"/>
                </a:cxn>
                <a:cxn ang="0">
                  <a:pos x="156" y="80"/>
                </a:cxn>
                <a:cxn ang="0">
                  <a:pos x="202" y="75"/>
                </a:cxn>
                <a:cxn ang="0">
                  <a:pos x="266" y="80"/>
                </a:cxn>
                <a:cxn ang="0">
                  <a:pos x="336" y="79"/>
                </a:cxn>
                <a:cxn ang="0">
                  <a:pos x="390" y="82"/>
                </a:cxn>
                <a:cxn ang="0">
                  <a:pos x="421" y="81"/>
                </a:cxn>
                <a:cxn ang="0">
                  <a:pos x="525" y="83"/>
                </a:cxn>
                <a:cxn ang="0">
                  <a:pos x="590" y="76"/>
                </a:cxn>
                <a:cxn ang="0">
                  <a:pos x="656" y="78"/>
                </a:cxn>
                <a:cxn ang="0">
                  <a:pos x="708" y="78"/>
                </a:cxn>
                <a:cxn ang="0">
                  <a:pos x="788" y="77"/>
                </a:cxn>
                <a:cxn ang="0">
                  <a:pos x="850" y="71"/>
                </a:cxn>
                <a:cxn ang="0">
                  <a:pos x="942" y="73"/>
                </a:cxn>
                <a:cxn ang="0">
                  <a:pos x="1055" y="76"/>
                </a:cxn>
                <a:cxn ang="0">
                  <a:pos x="1121" y="71"/>
                </a:cxn>
                <a:cxn ang="0">
                  <a:pos x="1150" y="79"/>
                </a:cxn>
                <a:cxn ang="0">
                  <a:pos x="1237" y="79"/>
                </a:cxn>
                <a:cxn ang="0">
                  <a:pos x="1308" y="79"/>
                </a:cxn>
                <a:cxn ang="0">
                  <a:pos x="1332" y="75"/>
                </a:cxn>
                <a:cxn ang="0">
                  <a:pos x="1373" y="80"/>
                </a:cxn>
                <a:cxn ang="0">
                  <a:pos x="1394" y="80"/>
                </a:cxn>
                <a:cxn ang="0">
                  <a:pos x="1451" y="80"/>
                </a:cxn>
                <a:cxn ang="0">
                  <a:pos x="1499" y="77"/>
                </a:cxn>
                <a:cxn ang="0">
                  <a:pos x="1578" y="74"/>
                </a:cxn>
                <a:cxn ang="0">
                  <a:pos x="1687" y="73"/>
                </a:cxn>
                <a:cxn ang="0">
                  <a:pos x="1713" y="65"/>
                </a:cxn>
                <a:cxn ang="0">
                  <a:pos x="1727" y="42"/>
                </a:cxn>
                <a:cxn ang="0">
                  <a:pos x="1732" y="63"/>
                </a:cxn>
                <a:cxn ang="0">
                  <a:pos x="1730" y="80"/>
                </a:cxn>
                <a:cxn ang="0">
                  <a:pos x="1716" y="95"/>
                </a:cxn>
                <a:cxn ang="0">
                  <a:pos x="1606" y="95"/>
                </a:cxn>
                <a:cxn ang="0">
                  <a:pos x="1510" y="97"/>
                </a:cxn>
                <a:cxn ang="0">
                  <a:pos x="1466" y="99"/>
                </a:cxn>
                <a:cxn ang="0">
                  <a:pos x="1416" y="99"/>
                </a:cxn>
                <a:cxn ang="0">
                  <a:pos x="1325" y="93"/>
                </a:cxn>
                <a:cxn ang="0">
                  <a:pos x="1216" y="92"/>
                </a:cxn>
                <a:cxn ang="0">
                  <a:pos x="1125" y="94"/>
                </a:cxn>
                <a:cxn ang="0">
                  <a:pos x="1067" y="94"/>
                </a:cxn>
                <a:cxn ang="0">
                  <a:pos x="1022" y="95"/>
                </a:cxn>
                <a:cxn ang="0">
                  <a:pos x="987" y="97"/>
                </a:cxn>
                <a:cxn ang="0">
                  <a:pos x="947" y="93"/>
                </a:cxn>
                <a:cxn ang="0">
                  <a:pos x="901" y="97"/>
                </a:cxn>
                <a:cxn ang="0">
                  <a:pos x="839" y="97"/>
                </a:cxn>
                <a:cxn ang="0">
                  <a:pos x="791" y="95"/>
                </a:cxn>
                <a:cxn ang="0">
                  <a:pos x="720" y="99"/>
                </a:cxn>
                <a:cxn ang="0">
                  <a:pos x="638" y="99"/>
                </a:cxn>
                <a:cxn ang="0">
                  <a:pos x="563" y="99"/>
                </a:cxn>
                <a:cxn ang="0">
                  <a:pos x="496" y="95"/>
                </a:cxn>
                <a:cxn ang="0">
                  <a:pos x="435" y="97"/>
                </a:cxn>
                <a:cxn ang="0">
                  <a:pos x="326" y="97"/>
                </a:cxn>
                <a:cxn ang="0">
                  <a:pos x="208" y="97"/>
                </a:cxn>
                <a:cxn ang="0">
                  <a:pos x="15" y="95"/>
                </a:cxn>
                <a:cxn ang="0">
                  <a:pos x="0" y="76"/>
                </a:cxn>
                <a:cxn ang="0">
                  <a:pos x="0" y="50"/>
                </a:cxn>
              </a:cxnLst>
              <a:rect l="0" t="0" r="r" b="b"/>
              <a:pathLst>
                <a:path w="1733" h="100">
                  <a:moveTo>
                    <a:pt x="0" y="50"/>
                  </a:moveTo>
                  <a:lnTo>
                    <a:pt x="0" y="24"/>
                  </a:lnTo>
                  <a:lnTo>
                    <a:pt x="0" y="0"/>
                  </a:lnTo>
                  <a:lnTo>
                    <a:pt x="4" y="19"/>
                  </a:lnTo>
                  <a:lnTo>
                    <a:pt x="5" y="35"/>
                  </a:lnTo>
                  <a:lnTo>
                    <a:pt x="6" y="63"/>
                  </a:lnTo>
                  <a:lnTo>
                    <a:pt x="12" y="76"/>
                  </a:lnTo>
                  <a:lnTo>
                    <a:pt x="22" y="80"/>
                  </a:lnTo>
                  <a:lnTo>
                    <a:pt x="33" y="77"/>
                  </a:lnTo>
                  <a:lnTo>
                    <a:pt x="48" y="76"/>
                  </a:lnTo>
                  <a:lnTo>
                    <a:pt x="74" y="75"/>
                  </a:lnTo>
                  <a:lnTo>
                    <a:pt x="90" y="76"/>
                  </a:lnTo>
                  <a:lnTo>
                    <a:pt x="103" y="76"/>
                  </a:lnTo>
                  <a:lnTo>
                    <a:pt x="132" y="78"/>
                  </a:lnTo>
                  <a:lnTo>
                    <a:pt x="143" y="79"/>
                  </a:lnTo>
                  <a:lnTo>
                    <a:pt x="156" y="80"/>
                  </a:lnTo>
                  <a:lnTo>
                    <a:pt x="178" y="76"/>
                  </a:lnTo>
                  <a:lnTo>
                    <a:pt x="202" y="75"/>
                  </a:lnTo>
                  <a:lnTo>
                    <a:pt x="231" y="74"/>
                  </a:lnTo>
                  <a:lnTo>
                    <a:pt x="266" y="80"/>
                  </a:lnTo>
                  <a:lnTo>
                    <a:pt x="311" y="82"/>
                  </a:lnTo>
                  <a:lnTo>
                    <a:pt x="336" y="79"/>
                  </a:lnTo>
                  <a:lnTo>
                    <a:pt x="351" y="82"/>
                  </a:lnTo>
                  <a:lnTo>
                    <a:pt x="390" y="82"/>
                  </a:lnTo>
                  <a:lnTo>
                    <a:pt x="404" y="77"/>
                  </a:lnTo>
                  <a:lnTo>
                    <a:pt x="421" y="81"/>
                  </a:lnTo>
                  <a:lnTo>
                    <a:pt x="467" y="80"/>
                  </a:lnTo>
                  <a:lnTo>
                    <a:pt x="525" y="83"/>
                  </a:lnTo>
                  <a:lnTo>
                    <a:pt x="545" y="80"/>
                  </a:lnTo>
                  <a:lnTo>
                    <a:pt x="590" y="76"/>
                  </a:lnTo>
                  <a:lnTo>
                    <a:pt x="620" y="75"/>
                  </a:lnTo>
                  <a:lnTo>
                    <a:pt x="656" y="78"/>
                  </a:lnTo>
                  <a:lnTo>
                    <a:pt x="680" y="80"/>
                  </a:lnTo>
                  <a:lnTo>
                    <a:pt x="708" y="78"/>
                  </a:lnTo>
                  <a:lnTo>
                    <a:pt x="757" y="81"/>
                  </a:lnTo>
                  <a:lnTo>
                    <a:pt x="788" y="77"/>
                  </a:lnTo>
                  <a:lnTo>
                    <a:pt x="818" y="77"/>
                  </a:lnTo>
                  <a:lnTo>
                    <a:pt x="850" y="71"/>
                  </a:lnTo>
                  <a:lnTo>
                    <a:pt x="890" y="77"/>
                  </a:lnTo>
                  <a:lnTo>
                    <a:pt x="942" y="73"/>
                  </a:lnTo>
                  <a:lnTo>
                    <a:pt x="1002" y="73"/>
                  </a:lnTo>
                  <a:lnTo>
                    <a:pt x="1055" y="76"/>
                  </a:lnTo>
                  <a:lnTo>
                    <a:pt x="1086" y="71"/>
                  </a:lnTo>
                  <a:lnTo>
                    <a:pt x="1121" y="71"/>
                  </a:lnTo>
                  <a:lnTo>
                    <a:pt x="1135" y="77"/>
                  </a:lnTo>
                  <a:lnTo>
                    <a:pt x="1150" y="79"/>
                  </a:lnTo>
                  <a:lnTo>
                    <a:pt x="1196" y="76"/>
                  </a:lnTo>
                  <a:lnTo>
                    <a:pt x="1237" y="79"/>
                  </a:lnTo>
                  <a:lnTo>
                    <a:pt x="1292" y="80"/>
                  </a:lnTo>
                  <a:lnTo>
                    <a:pt x="1308" y="79"/>
                  </a:lnTo>
                  <a:lnTo>
                    <a:pt x="1319" y="79"/>
                  </a:lnTo>
                  <a:lnTo>
                    <a:pt x="1332" y="75"/>
                  </a:lnTo>
                  <a:lnTo>
                    <a:pt x="1360" y="78"/>
                  </a:lnTo>
                  <a:lnTo>
                    <a:pt x="1373" y="80"/>
                  </a:lnTo>
                  <a:lnTo>
                    <a:pt x="1382" y="77"/>
                  </a:lnTo>
                  <a:lnTo>
                    <a:pt x="1394" y="80"/>
                  </a:lnTo>
                  <a:lnTo>
                    <a:pt x="1416" y="76"/>
                  </a:lnTo>
                  <a:lnTo>
                    <a:pt x="1451" y="80"/>
                  </a:lnTo>
                  <a:lnTo>
                    <a:pt x="1485" y="74"/>
                  </a:lnTo>
                  <a:lnTo>
                    <a:pt x="1499" y="77"/>
                  </a:lnTo>
                  <a:lnTo>
                    <a:pt x="1514" y="77"/>
                  </a:lnTo>
                  <a:lnTo>
                    <a:pt x="1578" y="74"/>
                  </a:lnTo>
                  <a:lnTo>
                    <a:pt x="1639" y="77"/>
                  </a:lnTo>
                  <a:lnTo>
                    <a:pt x="1687" y="73"/>
                  </a:lnTo>
                  <a:lnTo>
                    <a:pt x="1703" y="70"/>
                  </a:lnTo>
                  <a:lnTo>
                    <a:pt x="1713" y="65"/>
                  </a:lnTo>
                  <a:lnTo>
                    <a:pt x="1721" y="56"/>
                  </a:lnTo>
                  <a:lnTo>
                    <a:pt x="1727" y="42"/>
                  </a:lnTo>
                  <a:lnTo>
                    <a:pt x="1732" y="22"/>
                  </a:lnTo>
                  <a:lnTo>
                    <a:pt x="1732" y="63"/>
                  </a:lnTo>
                  <a:lnTo>
                    <a:pt x="1732" y="73"/>
                  </a:lnTo>
                  <a:lnTo>
                    <a:pt x="1730" y="80"/>
                  </a:lnTo>
                  <a:lnTo>
                    <a:pt x="1725" y="88"/>
                  </a:lnTo>
                  <a:lnTo>
                    <a:pt x="1716" y="95"/>
                  </a:lnTo>
                  <a:lnTo>
                    <a:pt x="1652" y="99"/>
                  </a:lnTo>
                  <a:lnTo>
                    <a:pt x="1606" y="95"/>
                  </a:lnTo>
                  <a:lnTo>
                    <a:pt x="1583" y="97"/>
                  </a:lnTo>
                  <a:lnTo>
                    <a:pt x="1510" y="97"/>
                  </a:lnTo>
                  <a:lnTo>
                    <a:pt x="1488" y="97"/>
                  </a:lnTo>
                  <a:lnTo>
                    <a:pt x="1466" y="99"/>
                  </a:lnTo>
                  <a:lnTo>
                    <a:pt x="1443" y="96"/>
                  </a:lnTo>
                  <a:lnTo>
                    <a:pt x="1416" y="99"/>
                  </a:lnTo>
                  <a:lnTo>
                    <a:pt x="1346" y="97"/>
                  </a:lnTo>
                  <a:lnTo>
                    <a:pt x="1325" y="93"/>
                  </a:lnTo>
                  <a:lnTo>
                    <a:pt x="1260" y="97"/>
                  </a:lnTo>
                  <a:lnTo>
                    <a:pt x="1216" y="92"/>
                  </a:lnTo>
                  <a:lnTo>
                    <a:pt x="1165" y="97"/>
                  </a:lnTo>
                  <a:lnTo>
                    <a:pt x="1125" y="94"/>
                  </a:lnTo>
                  <a:lnTo>
                    <a:pt x="1088" y="97"/>
                  </a:lnTo>
                  <a:lnTo>
                    <a:pt x="1067" y="94"/>
                  </a:lnTo>
                  <a:lnTo>
                    <a:pt x="1048" y="95"/>
                  </a:lnTo>
                  <a:lnTo>
                    <a:pt x="1022" y="95"/>
                  </a:lnTo>
                  <a:lnTo>
                    <a:pt x="1006" y="92"/>
                  </a:lnTo>
                  <a:lnTo>
                    <a:pt x="987" y="97"/>
                  </a:lnTo>
                  <a:lnTo>
                    <a:pt x="967" y="92"/>
                  </a:lnTo>
                  <a:lnTo>
                    <a:pt x="947" y="93"/>
                  </a:lnTo>
                  <a:lnTo>
                    <a:pt x="923" y="95"/>
                  </a:lnTo>
                  <a:lnTo>
                    <a:pt x="901" y="97"/>
                  </a:lnTo>
                  <a:lnTo>
                    <a:pt x="875" y="97"/>
                  </a:lnTo>
                  <a:lnTo>
                    <a:pt x="839" y="97"/>
                  </a:lnTo>
                  <a:lnTo>
                    <a:pt x="813" y="97"/>
                  </a:lnTo>
                  <a:lnTo>
                    <a:pt x="791" y="95"/>
                  </a:lnTo>
                  <a:lnTo>
                    <a:pt x="769" y="95"/>
                  </a:lnTo>
                  <a:lnTo>
                    <a:pt x="720" y="99"/>
                  </a:lnTo>
                  <a:lnTo>
                    <a:pt x="681" y="94"/>
                  </a:lnTo>
                  <a:lnTo>
                    <a:pt x="638" y="99"/>
                  </a:lnTo>
                  <a:lnTo>
                    <a:pt x="603" y="95"/>
                  </a:lnTo>
                  <a:lnTo>
                    <a:pt x="563" y="99"/>
                  </a:lnTo>
                  <a:lnTo>
                    <a:pt x="531" y="95"/>
                  </a:lnTo>
                  <a:lnTo>
                    <a:pt x="496" y="95"/>
                  </a:lnTo>
                  <a:lnTo>
                    <a:pt x="463" y="97"/>
                  </a:lnTo>
                  <a:lnTo>
                    <a:pt x="435" y="97"/>
                  </a:lnTo>
                  <a:lnTo>
                    <a:pt x="351" y="97"/>
                  </a:lnTo>
                  <a:lnTo>
                    <a:pt x="326" y="97"/>
                  </a:lnTo>
                  <a:lnTo>
                    <a:pt x="254" y="95"/>
                  </a:lnTo>
                  <a:lnTo>
                    <a:pt x="208" y="97"/>
                  </a:lnTo>
                  <a:lnTo>
                    <a:pt x="84" y="94"/>
                  </a:lnTo>
                  <a:lnTo>
                    <a:pt x="15" y="95"/>
                  </a:lnTo>
                  <a:lnTo>
                    <a:pt x="3" y="88"/>
                  </a:lnTo>
                  <a:lnTo>
                    <a:pt x="0" y="76"/>
                  </a:lnTo>
                  <a:lnTo>
                    <a:pt x="0" y="63"/>
                  </a:lnTo>
                  <a:lnTo>
                    <a:pt x="0" y="5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grpSp>
        <p:nvGrpSpPr>
          <p:cNvPr id="18" name="Group 19"/>
          <p:cNvGrpSpPr>
            <a:grpSpLocks/>
          </p:cNvGrpSpPr>
          <p:nvPr/>
        </p:nvGrpSpPr>
        <p:grpSpPr bwMode="auto">
          <a:xfrm>
            <a:off x="6243638" y="222250"/>
            <a:ext cx="2795587" cy="866775"/>
            <a:chOff x="3933" y="140"/>
            <a:chExt cx="1761" cy="546"/>
          </a:xfrm>
        </p:grpSpPr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3933" y="140"/>
              <a:ext cx="1761" cy="445"/>
            </a:xfrm>
            <a:custGeom>
              <a:avLst/>
              <a:gdLst/>
              <a:ahLst/>
              <a:cxnLst>
                <a:cxn ang="0">
                  <a:pos x="23" y="6"/>
                </a:cxn>
                <a:cxn ang="0">
                  <a:pos x="37" y="0"/>
                </a:cxn>
                <a:cxn ang="0">
                  <a:pos x="1706" y="0"/>
                </a:cxn>
                <a:cxn ang="0">
                  <a:pos x="1725" y="4"/>
                </a:cxn>
                <a:cxn ang="0">
                  <a:pos x="1739" y="15"/>
                </a:cxn>
                <a:cxn ang="0">
                  <a:pos x="1751" y="44"/>
                </a:cxn>
                <a:cxn ang="0">
                  <a:pos x="1758" y="77"/>
                </a:cxn>
                <a:cxn ang="0">
                  <a:pos x="1760" y="115"/>
                </a:cxn>
                <a:cxn ang="0">
                  <a:pos x="1760" y="444"/>
                </a:cxn>
                <a:cxn ang="0">
                  <a:pos x="66" y="444"/>
                </a:cxn>
                <a:cxn ang="0">
                  <a:pos x="0" y="444"/>
                </a:cxn>
                <a:cxn ang="0">
                  <a:pos x="0" y="138"/>
                </a:cxn>
                <a:cxn ang="0">
                  <a:pos x="0" y="93"/>
                </a:cxn>
                <a:cxn ang="0">
                  <a:pos x="7" y="49"/>
                </a:cxn>
                <a:cxn ang="0">
                  <a:pos x="13" y="26"/>
                </a:cxn>
                <a:cxn ang="0">
                  <a:pos x="23" y="6"/>
                </a:cxn>
              </a:cxnLst>
              <a:rect l="0" t="0" r="r" b="b"/>
              <a:pathLst>
                <a:path w="1761" h="445">
                  <a:moveTo>
                    <a:pt x="23" y="6"/>
                  </a:moveTo>
                  <a:lnTo>
                    <a:pt x="37" y="0"/>
                  </a:lnTo>
                  <a:lnTo>
                    <a:pt x="1706" y="0"/>
                  </a:lnTo>
                  <a:lnTo>
                    <a:pt x="1725" y="4"/>
                  </a:lnTo>
                  <a:lnTo>
                    <a:pt x="1739" y="15"/>
                  </a:lnTo>
                  <a:lnTo>
                    <a:pt x="1751" y="44"/>
                  </a:lnTo>
                  <a:lnTo>
                    <a:pt x="1758" y="77"/>
                  </a:lnTo>
                  <a:lnTo>
                    <a:pt x="1760" y="115"/>
                  </a:lnTo>
                  <a:lnTo>
                    <a:pt x="1760" y="444"/>
                  </a:lnTo>
                  <a:lnTo>
                    <a:pt x="66" y="444"/>
                  </a:lnTo>
                  <a:lnTo>
                    <a:pt x="0" y="444"/>
                  </a:lnTo>
                  <a:lnTo>
                    <a:pt x="0" y="138"/>
                  </a:lnTo>
                  <a:lnTo>
                    <a:pt x="0" y="93"/>
                  </a:lnTo>
                  <a:lnTo>
                    <a:pt x="7" y="49"/>
                  </a:lnTo>
                  <a:lnTo>
                    <a:pt x="13" y="26"/>
                  </a:lnTo>
                  <a:lnTo>
                    <a:pt x="23" y="6"/>
                  </a:lnTo>
                </a:path>
              </a:pathLst>
            </a:custGeom>
            <a:gradFill rotWithShape="0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3933" y="425"/>
              <a:ext cx="1761" cy="190"/>
            </a:xfrm>
            <a:custGeom>
              <a:avLst/>
              <a:gdLst/>
              <a:ahLst/>
              <a:cxnLst>
                <a:cxn ang="0">
                  <a:pos x="85" y="65"/>
                </a:cxn>
                <a:cxn ang="0">
                  <a:pos x="138" y="65"/>
                </a:cxn>
                <a:cxn ang="0">
                  <a:pos x="180" y="97"/>
                </a:cxn>
                <a:cxn ang="0">
                  <a:pos x="248" y="78"/>
                </a:cxn>
                <a:cxn ang="0">
                  <a:pos x="325" y="69"/>
                </a:cxn>
                <a:cxn ang="0">
                  <a:pos x="379" y="88"/>
                </a:cxn>
                <a:cxn ang="0">
                  <a:pos x="438" y="78"/>
                </a:cxn>
                <a:cxn ang="0">
                  <a:pos x="532" y="84"/>
                </a:cxn>
                <a:cxn ang="0">
                  <a:pos x="592" y="97"/>
                </a:cxn>
                <a:cxn ang="0">
                  <a:pos x="663" y="59"/>
                </a:cxn>
                <a:cxn ang="0">
                  <a:pos x="716" y="93"/>
                </a:cxn>
                <a:cxn ang="0">
                  <a:pos x="787" y="87"/>
                </a:cxn>
                <a:cxn ang="0">
                  <a:pos x="824" y="93"/>
                </a:cxn>
                <a:cxn ang="0">
                  <a:pos x="857" y="59"/>
                </a:cxn>
                <a:cxn ang="0">
                  <a:pos x="899" y="35"/>
                </a:cxn>
                <a:cxn ang="0">
                  <a:pos x="949" y="32"/>
                </a:cxn>
                <a:cxn ang="0">
                  <a:pos x="991" y="23"/>
                </a:cxn>
                <a:cxn ang="0">
                  <a:pos x="1030" y="49"/>
                </a:cxn>
                <a:cxn ang="0">
                  <a:pos x="1071" y="69"/>
                </a:cxn>
                <a:cxn ang="0">
                  <a:pos x="1138" y="55"/>
                </a:cxn>
                <a:cxn ang="0">
                  <a:pos x="1168" y="92"/>
                </a:cxn>
                <a:cxn ang="0">
                  <a:pos x="1215" y="97"/>
                </a:cxn>
                <a:cxn ang="0">
                  <a:pos x="1293" y="97"/>
                </a:cxn>
                <a:cxn ang="0">
                  <a:pos x="1340" y="81"/>
                </a:cxn>
                <a:cxn ang="0">
                  <a:pos x="1376" y="88"/>
                </a:cxn>
                <a:cxn ang="0">
                  <a:pos x="1418" y="59"/>
                </a:cxn>
                <a:cxn ang="0">
                  <a:pos x="1478" y="55"/>
                </a:cxn>
                <a:cxn ang="0">
                  <a:pos x="1528" y="23"/>
                </a:cxn>
                <a:cxn ang="0">
                  <a:pos x="1567" y="15"/>
                </a:cxn>
                <a:cxn ang="0">
                  <a:pos x="1617" y="28"/>
                </a:cxn>
                <a:cxn ang="0">
                  <a:pos x="1661" y="1"/>
                </a:cxn>
                <a:cxn ang="0">
                  <a:pos x="1703" y="49"/>
                </a:cxn>
                <a:cxn ang="0">
                  <a:pos x="1750" y="24"/>
                </a:cxn>
                <a:cxn ang="0">
                  <a:pos x="1760" y="189"/>
                </a:cxn>
                <a:cxn ang="0">
                  <a:pos x="727" y="153"/>
                </a:cxn>
                <a:cxn ang="0">
                  <a:pos x="0" y="30"/>
                </a:cxn>
                <a:cxn ang="0">
                  <a:pos x="26" y="51"/>
                </a:cxn>
                <a:cxn ang="0">
                  <a:pos x="61" y="59"/>
                </a:cxn>
              </a:cxnLst>
              <a:rect l="0" t="0" r="r" b="b"/>
              <a:pathLst>
                <a:path w="1761" h="190">
                  <a:moveTo>
                    <a:pt x="61" y="59"/>
                  </a:moveTo>
                  <a:lnTo>
                    <a:pt x="85" y="65"/>
                  </a:lnTo>
                  <a:lnTo>
                    <a:pt x="112" y="59"/>
                  </a:lnTo>
                  <a:lnTo>
                    <a:pt x="138" y="65"/>
                  </a:lnTo>
                  <a:lnTo>
                    <a:pt x="158" y="83"/>
                  </a:lnTo>
                  <a:lnTo>
                    <a:pt x="180" y="97"/>
                  </a:lnTo>
                  <a:lnTo>
                    <a:pt x="217" y="85"/>
                  </a:lnTo>
                  <a:lnTo>
                    <a:pt x="248" y="78"/>
                  </a:lnTo>
                  <a:lnTo>
                    <a:pt x="293" y="78"/>
                  </a:lnTo>
                  <a:lnTo>
                    <a:pt x="325" y="69"/>
                  </a:lnTo>
                  <a:lnTo>
                    <a:pt x="354" y="78"/>
                  </a:lnTo>
                  <a:lnTo>
                    <a:pt x="379" y="88"/>
                  </a:lnTo>
                  <a:lnTo>
                    <a:pt x="402" y="92"/>
                  </a:lnTo>
                  <a:lnTo>
                    <a:pt x="438" y="78"/>
                  </a:lnTo>
                  <a:lnTo>
                    <a:pt x="477" y="78"/>
                  </a:lnTo>
                  <a:lnTo>
                    <a:pt x="532" y="84"/>
                  </a:lnTo>
                  <a:lnTo>
                    <a:pt x="555" y="102"/>
                  </a:lnTo>
                  <a:lnTo>
                    <a:pt x="592" y="97"/>
                  </a:lnTo>
                  <a:lnTo>
                    <a:pt x="629" y="69"/>
                  </a:lnTo>
                  <a:lnTo>
                    <a:pt x="663" y="59"/>
                  </a:lnTo>
                  <a:lnTo>
                    <a:pt x="687" y="69"/>
                  </a:lnTo>
                  <a:lnTo>
                    <a:pt x="716" y="93"/>
                  </a:lnTo>
                  <a:lnTo>
                    <a:pt x="750" y="102"/>
                  </a:lnTo>
                  <a:lnTo>
                    <a:pt x="787" y="87"/>
                  </a:lnTo>
                  <a:lnTo>
                    <a:pt x="805" y="81"/>
                  </a:lnTo>
                  <a:lnTo>
                    <a:pt x="824" y="93"/>
                  </a:lnTo>
                  <a:lnTo>
                    <a:pt x="840" y="78"/>
                  </a:lnTo>
                  <a:lnTo>
                    <a:pt x="857" y="59"/>
                  </a:lnTo>
                  <a:lnTo>
                    <a:pt x="877" y="40"/>
                  </a:lnTo>
                  <a:lnTo>
                    <a:pt x="899" y="35"/>
                  </a:lnTo>
                  <a:lnTo>
                    <a:pt x="924" y="40"/>
                  </a:lnTo>
                  <a:lnTo>
                    <a:pt x="949" y="32"/>
                  </a:lnTo>
                  <a:lnTo>
                    <a:pt x="975" y="23"/>
                  </a:lnTo>
                  <a:lnTo>
                    <a:pt x="991" y="23"/>
                  </a:lnTo>
                  <a:lnTo>
                    <a:pt x="1006" y="25"/>
                  </a:lnTo>
                  <a:lnTo>
                    <a:pt x="1030" y="49"/>
                  </a:lnTo>
                  <a:lnTo>
                    <a:pt x="1052" y="45"/>
                  </a:lnTo>
                  <a:lnTo>
                    <a:pt x="1071" y="69"/>
                  </a:lnTo>
                  <a:lnTo>
                    <a:pt x="1107" y="69"/>
                  </a:lnTo>
                  <a:lnTo>
                    <a:pt x="1138" y="55"/>
                  </a:lnTo>
                  <a:lnTo>
                    <a:pt x="1153" y="73"/>
                  </a:lnTo>
                  <a:lnTo>
                    <a:pt x="1168" y="92"/>
                  </a:lnTo>
                  <a:lnTo>
                    <a:pt x="1190" y="86"/>
                  </a:lnTo>
                  <a:lnTo>
                    <a:pt x="1215" y="97"/>
                  </a:lnTo>
                  <a:lnTo>
                    <a:pt x="1242" y="87"/>
                  </a:lnTo>
                  <a:lnTo>
                    <a:pt x="1293" y="97"/>
                  </a:lnTo>
                  <a:lnTo>
                    <a:pt x="1315" y="107"/>
                  </a:lnTo>
                  <a:lnTo>
                    <a:pt x="1340" y="81"/>
                  </a:lnTo>
                  <a:lnTo>
                    <a:pt x="1357" y="79"/>
                  </a:lnTo>
                  <a:lnTo>
                    <a:pt x="1376" y="88"/>
                  </a:lnTo>
                  <a:lnTo>
                    <a:pt x="1394" y="85"/>
                  </a:lnTo>
                  <a:lnTo>
                    <a:pt x="1418" y="59"/>
                  </a:lnTo>
                  <a:lnTo>
                    <a:pt x="1458" y="51"/>
                  </a:lnTo>
                  <a:lnTo>
                    <a:pt x="1478" y="55"/>
                  </a:lnTo>
                  <a:lnTo>
                    <a:pt x="1498" y="55"/>
                  </a:lnTo>
                  <a:lnTo>
                    <a:pt x="1528" y="23"/>
                  </a:lnTo>
                  <a:lnTo>
                    <a:pt x="1545" y="10"/>
                  </a:lnTo>
                  <a:lnTo>
                    <a:pt x="1567" y="15"/>
                  </a:lnTo>
                  <a:lnTo>
                    <a:pt x="1592" y="49"/>
                  </a:lnTo>
                  <a:lnTo>
                    <a:pt x="1617" y="28"/>
                  </a:lnTo>
                  <a:lnTo>
                    <a:pt x="1641" y="0"/>
                  </a:lnTo>
                  <a:lnTo>
                    <a:pt x="1661" y="1"/>
                  </a:lnTo>
                  <a:lnTo>
                    <a:pt x="1685" y="59"/>
                  </a:lnTo>
                  <a:lnTo>
                    <a:pt x="1703" y="49"/>
                  </a:lnTo>
                  <a:lnTo>
                    <a:pt x="1729" y="25"/>
                  </a:lnTo>
                  <a:lnTo>
                    <a:pt x="1750" y="24"/>
                  </a:lnTo>
                  <a:lnTo>
                    <a:pt x="1760" y="44"/>
                  </a:lnTo>
                  <a:lnTo>
                    <a:pt x="1760" y="189"/>
                  </a:lnTo>
                  <a:lnTo>
                    <a:pt x="740" y="148"/>
                  </a:lnTo>
                  <a:lnTo>
                    <a:pt x="727" y="153"/>
                  </a:lnTo>
                  <a:lnTo>
                    <a:pt x="0" y="136"/>
                  </a:lnTo>
                  <a:lnTo>
                    <a:pt x="0" y="30"/>
                  </a:lnTo>
                  <a:lnTo>
                    <a:pt x="10" y="46"/>
                  </a:lnTo>
                  <a:lnTo>
                    <a:pt x="26" y="51"/>
                  </a:lnTo>
                  <a:lnTo>
                    <a:pt x="46" y="53"/>
                  </a:lnTo>
                  <a:lnTo>
                    <a:pt x="61" y="59"/>
                  </a:lnTo>
                </a:path>
              </a:pathLst>
            </a:custGeom>
            <a:solidFill>
              <a:srgbClr val="003300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3933" y="489"/>
              <a:ext cx="1761" cy="197"/>
            </a:xfrm>
            <a:custGeom>
              <a:avLst/>
              <a:gdLst/>
              <a:ahLst/>
              <a:cxnLst>
                <a:cxn ang="0">
                  <a:pos x="37" y="194"/>
                </a:cxn>
                <a:cxn ang="0">
                  <a:pos x="1706" y="196"/>
                </a:cxn>
                <a:cxn ang="0">
                  <a:pos x="1739" y="189"/>
                </a:cxn>
                <a:cxn ang="0">
                  <a:pos x="1758" y="165"/>
                </a:cxn>
                <a:cxn ang="0">
                  <a:pos x="1760" y="23"/>
                </a:cxn>
                <a:cxn ang="0">
                  <a:pos x="1736" y="7"/>
                </a:cxn>
                <a:cxn ang="0">
                  <a:pos x="1723" y="53"/>
                </a:cxn>
                <a:cxn ang="0">
                  <a:pos x="1706" y="50"/>
                </a:cxn>
                <a:cxn ang="0">
                  <a:pos x="1671" y="26"/>
                </a:cxn>
                <a:cxn ang="0">
                  <a:pos x="1625" y="34"/>
                </a:cxn>
                <a:cxn ang="0">
                  <a:pos x="1588" y="39"/>
                </a:cxn>
                <a:cxn ang="0">
                  <a:pos x="1554" y="26"/>
                </a:cxn>
                <a:cxn ang="0">
                  <a:pos x="1520" y="42"/>
                </a:cxn>
                <a:cxn ang="0">
                  <a:pos x="1498" y="52"/>
                </a:cxn>
                <a:cxn ang="0">
                  <a:pos x="1445" y="45"/>
                </a:cxn>
                <a:cxn ang="0">
                  <a:pos x="1396" y="37"/>
                </a:cxn>
                <a:cxn ang="0">
                  <a:pos x="1337" y="86"/>
                </a:cxn>
                <a:cxn ang="0">
                  <a:pos x="1293" y="61"/>
                </a:cxn>
                <a:cxn ang="0">
                  <a:pos x="1240" y="59"/>
                </a:cxn>
                <a:cxn ang="0">
                  <a:pos x="1153" y="58"/>
                </a:cxn>
                <a:cxn ang="0">
                  <a:pos x="1112" y="52"/>
                </a:cxn>
                <a:cxn ang="0">
                  <a:pos x="1079" y="37"/>
                </a:cxn>
                <a:cxn ang="0">
                  <a:pos x="1006" y="68"/>
                </a:cxn>
                <a:cxn ang="0">
                  <a:pos x="943" y="53"/>
                </a:cxn>
                <a:cxn ang="0">
                  <a:pos x="866" y="61"/>
                </a:cxn>
                <a:cxn ang="0">
                  <a:pos x="804" y="61"/>
                </a:cxn>
                <a:cxn ang="0">
                  <a:pos x="730" y="82"/>
                </a:cxn>
                <a:cxn ang="0">
                  <a:pos x="652" y="71"/>
                </a:cxn>
                <a:cxn ang="0">
                  <a:pos x="563" y="73"/>
                </a:cxn>
                <a:cxn ang="0">
                  <a:pos x="468" y="52"/>
                </a:cxn>
                <a:cxn ang="0">
                  <a:pos x="369" y="37"/>
                </a:cxn>
                <a:cxn ang="0">
                  <a:pos x="301" y="55"/>
                </a:cxn>
                <a:cxn ang="0">
                  <a:pos x="262" y="50"/>
                </a:cxn>
                <a:cxn ang="0">
                  <a:pos x="205" y="57"/>
                </a:cxn>
                <a:cxn ang="0">
                  <a:pos x="143" y="55"/>
                </a:cxn>
                <a:cxn ang="0">
                  <a:pos x="80" y="68"/>
                </a:cxn>
                <a:cxn ang="0">
                  <a:pos x="16" y="59"/>
                </a:cxn>
                <a:cxn ang="0">
                  <a:pos x="2" y="116"/>
                </a:cxn>
                <a:cxn ang="0">
                  <a:pos x="13" y="184"/>
                </a:cxn>
              </a:cxnLst>
              <a:rect l="0" t="0" r="r" b="b"/>
              <a:pathLst>
                <a:path w="1761" h="197">
                  <a:moveTo>
                    <a:pt x="23" y="191"/>
                  </a:moveTo>
                  <a:lnTo>
                    <a:pt x="37" y="194"/>
                  </a:lnTo>
                  <a:lnTo>
                    <a:pt x="54" y="196"/>
                  </a:lnTo>
                  <a:lnTo>
                    <a:pt x="1706" y="196"/>
                  </a:lnTo>
                  <a:lnTo>
                    <a:pt x="1725" y="193"/>
                  </a:lnTo>
                  <a:lnTo>
                    <a:pt x="1739" y="189"/>
                  </a:lnTo>
                  <a:lnTo>
                    <a:pt x="1751" y="178"/>
                  </a:lnTo>
                  <a:lnTo>
                    <a:pt x="1758" y="165"/>
                  </a:lnTo>
                  <a:lnTo>
                    <a:pt x="1760" y="150"/>
                  </a:lnTo>
                  <a:lnTo>
                    <a:pt x="1760" y="23"/>
                  </a:lnTo>
                  <a:lnTo>
                    <a:pt x="1745" y="0"/>
                  </a:lnTo>
                  <a:lnTo>
                    <a:pt x="1736" y="7"/>
                  </a:lnTo>
                  <a:lnTo>
                    <a:pt x="1729" y="28"/>
                  </a:lnTo>
                  <a:lnTo>
                    <a:pt x="1723" y="53"/>
                  </a:lnTo>
                  <a:lnTo>
                    <a:pt x="1716" y="52"/>
                  </a:lnTo>
                  <a:lnTo>
                    <a:pt x="1706" y="50"/>
                  </a:lnTo>
                  <a:lnTo>
                    <a:pt x="1685" y="37"/>
                  </a:lnTo>
                  <a:lnTo>
                    <a:pt x="1671" y="26"/>
                  </a:lnTo>
                  <a:lnTo>
                    <a:pt x="1649" y="23"/>
                  </a:lnTo>
                  <a:lnTo>
                    <a:pt x="1625" y="34"/>
                  </a:lnTo>
                  <a:lnTo>
                    <a:pt x="1603" y="52"/>
                  </a:lnTo>
                  <a:lnTo>
                    <a:pt x="1588" y="39"/>
                  </a:lnTo>
                  <a:lnTo>
                    <a:pt x="1574" y="37"/>
                  </a:lnTo>
                  <a:lnTo>
                    <a:pt x="1554" y="26"/>
                  </a:lnTo>
                  <a:lnTo>
                    <a:pt x="1534" y="30"/>
                  </a:lnTo>
                  <a:lnTo>
                    <a:pt x="1520" y="42"/>
                  </a:lnTo>
                  <a:lnTo>
                    <a:pt x="1514" y="59"/>
                  </a:lnTo>
                  <a:lnTo>
                    <a:pt x="1498" y="52"/>
                  </a:lnTo>
                  <a:lnTo>
                    <a:pt x="1475" y="52"/>
                  </a:lnTo>
                  <a:lnTo>
                    <a:pt x="1445" y="45"/>
                  </a:lnTo>
                  <a:lnTo>
                    <a:pt x="1419" y="59"/>
                  </a:lnTo>
                  <a:lnTo>
                    <a:pt x="1396" y="37"/>
                  </a:lnTo>
                  <a:lnTo>
                    <a:pt x="1366" y="52"/>
                  </a:lnTo>
                  <a:lnTo>
                    <a:pt x="1337" y="86"/>
                  </a:lnTo>
                  <a:lnTo>
                    <a:pt x="1314" y="73"/>
                  </a:lnTo>
                  <a:lnTo>
                    <a:pt x="1293" y="61"/>
                  </a:lnTo>
                  <a:lnTo>
                    <a:pt x="1270" y="53"/>
                  </a:lnTo>
                  <a:lnTo>
                    <a:pt x="1240" y="59"/>
                  </a:lnTo>
                  <a:lnTo>
                    <a:pt x="1194" y="69"/>
                  </a:lnTo>
                  <a:lnTo>
                    <a:pt x="1153" y="58"/>
                  </a:lnTo>
                  <a:lnTo>
                    <a:pt x="1135" y="63"/>
                  </a:lnTo>
                  <a:lnTo>
                    <a:pt x="1112" y="52"/>
                  </a:lnTo>
                  <a:lnTo>
                    <a:pt x="1097" y="40"/>
                  </a:lnTo>
                  <a:lnTo>
                    <a:pt x="1079" y="37"/>
                  </a:lnTo>
                  <a:lnTo>
                    <a:pt x="1047" y="45"/>
                  </a:lnTo>
                  <a:lnTo>
                    <a:pt x="1006" y="68"/>
                  </a:lnTo>
                  <a:lnTo>
                    <a:pt x="972" y="47"/>
                  </a:lnTo>
                  <a:lnTo>
                    <a:pt x="943" y="53"/>
                  </a:lnTo>
                  <a:lnTo>
                    <a:pt x="916" y="82"/>
                  </a:lnTo>
                  <a:lnTo>
                    <a:pt x="866" y="61"/>
                  </a:lnTo>
                  <a:lnTo>
                    <a:pt x="829" y="71"/>
                  </a:lnTo>
                  <a:lnTo>
                    <a:pt x="804" y="61"/>
                  </a:lnTo>
                  <a:lnTo>
                    <a:pt x="767" y="66"/>
                  </a:lnTo>
                  <a:lnTo>
                    <a:pt x="730" y="82"/>
                  </a:lnTo>
                  <a:lnTo>
                    <a:pt x="704" y="76"/>
                  </a:lnTo>
                  <a:lnTo>
                    <a:pt x="652" y="71"/>
                  </a:lnTo>
                  <a:lnTo>
                    <a:pt x="619" y="82"/>
                  </a:lnTo>
                  <a:lnTo>
                    <a:pt x="563" y="73"/>
                  </a:lnTo>
                  <a:lnTo>
                    <a:pt x="517" y="66"/>
                  </a:lnTo>
                  <a:lnTo>
                    <a:pt x="468" y="52"/>
                  </a:lnTo>
                  <a:lnTo>
                    <a:pt x="422" y="66"/>
                  </a:lnTo>
                  <a:lnTo>
                    <a:pt x="369" y="37"/>
                  </a:lnTo>
                  <a:lnTo>
                    <a:pt x="329" y="37"/>
                  </a:lnTo>
                  <a:lnTo>
                    <a:pt x="301" y="55"/>
                  </a:lnTo>
                  <a:lnTo>
                    <a:pt x="284" y="41"/>
                  </a:lnTo>
                  <a:lnTo>
                    <a:pt x="262" y="50"/>
                  </a:lnTo>
                  <a:lnTo>
                    <a:pt x="233" y="52"/>
                  </a:lnTo>
                  <a:lnTo>
                    <a:pt x="205" y="57"/>
                  </a:lnTo>
                  <a:lnTo>
                    <a:pt x="171" y="69"/>
                  </a:lnTo>
                  <a:lnTo>
                    <a:pt x="143" y="55"/>
                  </a:lnTo>
                  <a:lnTo>
                    <a:pt x="116" y="62"/>
                  </a:lnTo>
                  <a:lnTo>
                    <a:pt x="80" y="68"/>
                  </a:lnTo>
                  <a:lnTo>
                    <a:pt x="58" y="62"/>
                  </a:lnTo>
                  <a:lnTo>
                    <a:pt x="16" y="59"/>
                  </a:lnTo>
                  <a:lnTo>
                    <a:pt x="0" y="73"/>
                  </a:lnTo>
                  <a:lnTo>
                    <a:pt x="2" y="116"/>
                  </a:lnTo>
                  <a:lnTo>
                    <a:pt x="4" y="153"/>
                  </a:lnTo>
                  <a:lnTo>
                    <a:pt x="13" y="184"/>
                  </a:lnTo>
                  <a:lnTo>
                    <a:pt x="23" y="191"/>
                  </a:lnTo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3943" y="152"/>
              <a:ext cx="1733" cy="254"/>
            </a:xfrm>
            <a:custGeom>
              <a:avLst/>
              <a:gdLst/>
              <a:ahLst/>
              <a:cxnLst>
                <a:cxn ang="0">
                  <a:pos x="0" y="191"/>
                </a:cxn>
                <a:cxn ang="0">
                  <a:pos x="4" y="203"/>
                </a:cxn>
                <a:cxn ang="0">
                  <a:pos x="7" y="92"/>
                </a:cxn>
                <a:cxn ang="0">
                  <a:pos x="22" y="46"/>
                </a:cxn>
                <a:cxn ang="0">
                  <a:pos x="82" y="40"/>
                </a:cxn>
                <a:cxn ang="0">
                  <a:pos x="198" y="46"/>
                </a:cxn>
                <a:cxn ang="0">
                  <a:pos x="308" y="44"/>
                </a:cxn>
                <a:cxn ang="0">
                  <a:pos x="437" y="46"/>
                </a:cxn>
                <a:cxn ang="0">
                  <a:pos x="525" y="40"/>
                </a:cxn>
                <a:cxn ang="0">
                  <a:pos x="598" y="40"/>
                </a:cxn>
                <a:cxn ang="0">
                  <a:pos x="708" y="53"/>
                </a:cxn>
                <a:cxn ang="0">
                  <a:pos x="788" y="55"/>
                </a:cxn>
                <a:cxn ang="0">
                  <a:pos x="878" y="46"/>
                </a:cxn>
                <a:cxn ang="0">
                  <a:pos x="986" y="63"/>
                </a:cxn>
                <a:cxn ang="0">
                  <a:pos x="1071" y="59"/>
                </a:cxn>
                <a:cxn ang="0">
                  <a:pos x="1150" y="51"/>
                </a:cxn>
                <a:cxn ang="0">
                  <a:pos x="1241" y="56"/>
                </a:cxn>
                <a:cxn ang="0">
                  <a:pos x="1319" y="51"/>
                </a:cxn>
                <a:cxn ang="0">
                  <a:pos x="1395" y="46"/>
                </a:cxn>
                <a:cxn ang="0">
                  <a:pos x="1449" y="50"/>
                </a:cxn>
                <a:cxn ang="0">
                  <a:pos x="1557" y="40"/>
                </a:cxn>
                <a:cxn ang="0">
                  <a:pos x="1665" y="53"/>
                </a:cxn>
                <a:cxn ang="0">
                  <a:pos x="1703" y="74"/>
                </a:cxn>
                <a:cxn ang="0">
                  <a:pos x="1721" y="107"/>
                </a:cxn>
                <a:cxn ang="0">
                  <a:pos x="1732" y="196"/>
                </a:cxn>
                <a:cxn ang="0">
                  <a:pos x="1732" y="65"/>
                </a:cxn>
                <a:cxn ang="0">
                  <a:pos x="1725" y="26"/>
                </a:cxn>
                <a:cxn ang="0">
                  <a:pos x="1606" y="9"/>
                </a:cxn>
                <a:cxn ang="0">
                  <a:pos x="1510" y="2"/>
                </a:cxn>
                <a:cxn ang="0">
                  <a:pos x="1443" y="6"/>
                </a:cxn>
                <a:cxn ang="0">
                  <a:pos x="1349" y="13"/>
                </a:cxn>
                <a:cxn ang="0">
                  <a:pos x="1182" y="9"/>
                </a:cxn>
                <a:cxn ang="0">
                  <a:pos x="1067" y="10"/>
                </a:cxn>
                <a:cxn ang="0">
                  <a:pos x="986" y="9"/>
                </a:cxn>
                <a:cxn ang="0">
                  <a:pos x="923" y="7"/>
                </a:cxn>
                <a:cxn ang="0">
                  <a:pos x="813" y="9"/>
                </a:cxn>
                <a:cxn ang="0">
                  <a:pos x="681" y="10"/>
                </a:cxn>
                <a:cxn ang="0">
                  <a:pos x="531" y="7"/>
                </a:cxn>
                <a:cxn ang="0">
                  <a:pos x="463" y="4"/>
                </a:cxn>
                <a:cxn ang="0">
                  <a:pos x="351" y="4"/>
                </a:cxn>
                <a:cxn ang="0">
                  <a:pos x="208" y="4"/>
                </a:cxn>
                <a:cxn ang="0">
                  <a:pos x="87" y="0"/>
                </a:cxn>
                <a:cxn ang="0">
                  <a:pos x="28" y="2"/>
                </a:cxn>
                <a:cxn ang="0">
                  <a:pos x="4" y="28"/>
                </a:cxn>
                <a:cxn ang="0">
                  <a:pos x="0" y="89"/>
                </a:cxn>
              </a:cxnLst>
              <a:rect l="0" t="0" r="r" b="b"/>
              <a:pathLst>
                <a:path w="1733" h="254">
                  <a:moveTo>
                    <a:pt x="0" y="123"/>
                  </a:moveTo>
                  <a:lnTo>
                    <a:pt x="0" y="191"/>
                  </a:lnTo>
                  <a:lnTo>
                    <a:pt x="0" y="253"/>
                  </a:lnTo>
                  <a:lnTo>
                    <a:pt x="4" y="203"/>
                  </a:lnTo>
                  <a:lnTo>
                    <a:pt x="5" y="163"/>
                  </a:lnTo>
                  <a:lnTo>
                    <a:pt x="7" y="92"/>
                  </a:lnTo>
                  <a:lnTo>
                    <a:pt x="12" y="57"/>
                  </a:lnTo>
                  <a:lnTo>
                    <a:pt x="22" y="46"/>
                  </a:lnTo>
                  <a:lnTo>
                    <a:pt x="48" y="38"/>
                  </a:lnTo>
                  <a:lnTo>
                    <a:pt x="82" y="40"/>
                  </a:lnTo>
                  <a:lnTo>
                    <a:pt x="162" y="40"/>
                  </a:lnTo>
                  <a:lnTo>
                    <a:pt x="198" y="46"/>
                  </a:lnTo>
                  <a:lnTo>
                    <a:pt x="249" y="40"/>
                  </a:lnTo>
                  <a:lnTo>
                    <a:pt x="308" y="44"/>
                  </a:lnTo>
                  <a:lnTo>
                    <a:pt x="351" y="42"/>
                  </a:lnTo>
                  <a:lnTo>
                    <a:pt x="437" y="46"/>
                  </a:lnTo>
                  <a:lnTo>
                    <a:pt x="467" y="46"/>
                  </a:lnTo>
                  <a:lnTo>
                    <a:pt x="525" y="40"/>
                  </a:lnTo>
                  <a:lnTo>
                    <a:pt x="544" y="48"/>
                  </a:lnTo>
                  <a:lnTo>
                    <a:pt x="598" y="40"/>
                  </a:lnTo>
                  <a:lnTo>
                    <a:pt x="680" y="46"/>
                  </a:lnTo>
                  <a:lnTo>
                    <a:pt x="708" y="53"/>
                  </a:lnTo>
                  <a:lnTo>
                    <a:pt x="751" y="46"/>
                  </a:lnTo>
                  <a:lnTo>
                    <a:pt x="788" y="55"/>
                  </a:lnTo>
                  <a:lnTo>
                    <a:pt x="818" y="55"/>
                  </a:lnTo>
                  <a:lnTo>
                    <a:pt x="878" y="46"/>
                  </a:lnTo>
                  <a:lnTo>
                    <a:pt x="935" y="53"/>
                  </a:lnTo>
                  <a:lnTo>
                    <a:pt x="986" y="63"/>
                  </a:lnTo>
                  <a:lnTo>
                    <a:pt x="1002" y="65"/>
                  </a:lnTo>
                  <a:lnTo>
                    <a:pt x="1071" y="59"/>
                  </a:lnTo>
                  <a:lnTo>
                    <a:pt x="1135" y="54"/>
                  </a:lnTo>
                  <a:lnTo>
                    <a:pt x="1150" y="51"/>
                  </a:lnTo>
                  <a:lnTo>
                    <a:pt x="1174" y="53"/>
                  </a:lnTo>
                  <a:lnTo>
                    <a:pt x="1241" y="56"/>
                  </a:lnTo>
                  <a:lnTo>
                    <a:pt x="1292" y="48"/>
                  </a:lnTo>
                  <a:lnTo>
                    <a:pt x="1319" y="51"/>
                  </a:lnTo>
                  <a:lnTo>
                    <a:pt x="1360" y="53"/>
                  </a:lnTo>
                  <a:lnTo>
                    <a:pt x="1395" y="46"/>
                  </a:lnTo>
                  <a:lnTo>
                    <a:pt x="1418" y="40"/>
                  </a:lnTo>
                  <a:lnTo>
                    <a:pt x="1449" y="50"/>
                  </a:lnTo>
                  <a:lnTo>
                    <a:pt x="1514" y="53"/>
                  </a:lnTo>
                  <a:lnTo>
                    <a:pt x="1557" y="40"/>
                  </a:lnTo>
                  <a:lnTo>
                    <a:pt x="1620" y="53"/>
                  </a:lnTo>
                  <a:lnTo>
                    <a:pt x="1665" y="53"/>
                  </a:lnTo>
                  <a:lnTo>
                    <a:pt x="1688" y="53"/>
                  </a:lnTo>
                  <a:lnTo>
                    <a:pt x="1703" y="74"/>
                  </a:lnTo>
                  <a:lnTo>
                    <a:pt x="1713" y="85"/>
                  </a:lnTo>
                  <a:lnTo>
                    <a:pt x="1721" y="107"/>
                  </a:lnTo>
                  <a:lnTo>
                    <a:pt x="1727" y="145"/>
                  </a:lnTo>
                  <a:lnTo>
                    <a:pt x="1732" y="196"/>
                  </a:lnTo>
                  <a:lnTo>
                    <a:pt x="1732" y="92"/>
                  </a:lnTo>
                  <a:lnTo>
                    <a:pt x="1732" y="65"/>
                  </a:lnTo>
                  <a:lnTo>
                    <a:pt x="1729" y="47"/>
                  </a:lnTo>
                  <a:lnTo>
                    <a:pt x="1725" y="26"/>
                  </a:lnTo>
                  <a:lnTo>
                    <a:pt x="1700" y="12"/>
                  </a:lnTo>
                  <a:lnTo>
                    <a:pt x="1606" y="9"/>
                  </a:lnTo>
                  <a:lnTo>
                    <a:pt x="1584" y="2"/>
                  </a:lnTo>
                  <a:lnTo>
                    <a:pt x="1510" y="2"/>
                  </a:lnTo>
                  <a:lnTo>
                    <a:pt x="1488" y="5"/>
                  </a:lnTo>
                  <a:lnTo>
                    <a:pt x="1443" y="6"/>
                  </a:lnTo>
                  <a:lnTo>
                    <a:pt x="1410" y="3"/>
                  </a:lnTo>
                  <a:lnTo>
                    <a:pt x="1349" y="13"/>
                  </a:lnTo>
                  <a:lnTo>
                    <a:pt x="1222" y="6"/>
                  </a:lnTo>
                  <a:lnTo>
                    <a:pt x="1182" y="9"/>
                  </a:lnTo>
                  <a:lnTo>
                    <a:pt x="1112" y="15"/>
                  </a:lnTo>
                  <a:lnTo>
                    <a:pt x="1067" y="10"/>
                  </a:lnTo>
                  <a:lnTo>
                    <a:pt x="1022" y="9"/>
                  </a:lnTo>
                  <a:lnTo>
                    <a:pt x="986" y="9"/>
                  </a:lnTo>
                  <a:lnTo>
                    <a:pt x="947" y="14"/>
                  </a:lnTo>
                  <a:lnTo>
                    <a:pt x="923" y="7"/>
                  </a:lnTo>
                  <a:lnTo>
                    <a:pt x="839" y="9"/>
                  </a:lnTo>
                  <a:lnTo>
                    <a:pt x="813" y="9"/>
                  </a:lnTo>
                  <a:lnTo>
                    <a:pt x="769" y="7"/>
                  </a:lnTo>
                  <a:lnTo>
                    <a:pt x="681" y="10"/>
                  </a:lnTo>
                  <a:lnTo>
                    <a:pt x="603" y="7"/>
                  </a:lnTo>
                  <a:lnTo>
                    <a:pt x="531" y="7"/>
                  </a:lnTo>
                  <a:lnTo>
                    <a:pt x="496" y="9"/>
                  </a:lnTo>
                  <a:lnTo>
                    <a:pt x="463" y="4"/>
                  </a:lnTo>
                  <a:lnTo>
                    <a:pt x="435" y="4"/>
                  </a:lnTo>
                  <a:lnTo>
                    <a:pt x="351" y="4"/>
                  </a:lnTo>
                  <a:lnTo>
                    <a:pt x="253" y="7"/>
                  </a:lnTo>
                  <a:lnTo>
                    <a:pt x="208" y="4"/>
                  </a:lnTo>
                  <a:lnTo>
                    <a:pt x="155" y="7"/>
                  </a:lnTo>
                  <a:lnTo>
                    <a:pt x="87" y="0"/>
                  </a:lnTo>
                  <a:lnTo>
                    <a:pt x="45" y="0"/>
                  </a:lnTo>
                  <a:lnTo>
                    <a:pt x="28" y="2"/>
                  </a:lnTo>
                  <a:lnTo>
                    <a:pt x="15" y="9"/>
                  </a:lnTo>
                  <a:lnTo>
                    <a:pt x="4" y="28"/>
                  </a:lnTo>
                  <a:lnTo>
                    <a:pt x="0" y="58"/>
                  </a:lnTo>
                  <a:lnTo>
                    <a:pt x="0" y="89"/>
                  </a:lnTo>
                  <a:lnTo>
                    <a:pt x="0" y="123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3946" y="556"/>
              <a:ext cx="1733" cy="103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4" y="20"/>
                </a:cxn>
                <a:cxn ang="0">
                  <a:pos x="6" y="65"/>
                </a:cxn>
                <a:cxn ang="0">
                  <a:pos x="22" y="83"/>
                </a:cxn>
                <a:cxn ang="0">
                  <a:pos x="48" y="78"/>
                </a:cxn>
                <a:cxn ang="0">
                  <a:pos x="90" y="78"/>
                </a:cxn>
                <a:cxn ang="0">
                  <a:pos x="132" y="80"/>
                </a:cxn>
                <a:cxn ang="0">
                  <a:pos x="156" y="82"/>
                </a:cxn>
                <a:cxn ang="0">
                  <a:pos x="202" y="77"/>
                </a:cxn>
                <a:cxn ang="0">
                  <a:pos x="266" y="82"/>
                </a:cxn>
                <a:cxn ang="0">
                  <a:pos x="336" y="82"/>
                </a:cxn>
                <a:cxn ang="0">
                  <a:pos x="390" y="85"/>
                </a:cxn>
                <a:cxn ang="0">
                  <a:pos x="421" y="83"/>
                </a:cxn>
                <a:cxn ang="0">
                  <a:pos x="525" y="85"/>
                </a:cxn>
                <a:cxn ang="0">
                  <a:pos x="590" y="78"/>
                </a:cxn>
                <a:cxn ang="0">
                  <a:pos x="656" y="80"/>
                </a:cxn>
                <a:cxn ang="0">
                  <a:pos x="708" y="80"/>
                </a:cxn>
                <a:cxn ang="0">
                  <a:pos x="788" y="79"/>
                </a:cxn>
                <a:cxn ang="0">
                  <a:pos x="850" y="74"/>
                </a:cxn>
                <a:cxn ang="0">
                  <a:pos x="942" y="75"/>
                </a:cxn>
                <a:cxn ang="0">
                  <a:pos x="1055" y="78"/>
                </a:cxn>
                <a:cxn ang="0">
                  <a:pos x="1121" y="74"/>
                </a:cxn>
                <a:cxn ang="0">
                  <a:pos x="1150" y="81"/>
                </a:cxn>
                <a:cxn ang="0">
                  <a:pos x="1237" y="81"/>
                </a:cxn>
                <a:cxn ang="0">
                  <a:pos x="1308" y="81"/>
                </a:cxn>
                <a:cxn ang="0">
                  <a:pos x="1332" y="77"/>
                </a:cxn>
                <a:cxn ang="0">
                  <a:pos x="1373" y="82"/>
                </a:cxn>
                <a:cxn ang="0">
                  <a:pos x="1394" y="83"/>
                </a:cxn>
                <a:cxn ang="0">
                  <a:pos x="1451" y="82"/>
                </a:cxn>
                <a:cxn ang="0">
                  <a:pos x="1499" y="80"/>
                </a:cxn>
                <a:cxn ang="0">
                  <a:pos x="1578" y="76"/>
                </a:cxn>
                <a:cxn ang="0">
                  <a:pos x="1687" y="75"/>
                </a:cxn>
                <a:cxn ang="0">
                  <a:pos x="1713" y="67"/>
                </a:cxn>
                <a:cxn ang="0">
                  <a:pos x="1727" y="43"/>
                </a:cxn>
                <a:cxn ang="0">
                  <a:pos x="1732" y="65"/>
                </a:cxn>
                <a:cxn ang="0">
                  <a:pos x="1730" y="82"/>
                </a:cxn>
                <a:cxn ang="0">
                  <a:pos x="1716" y="98"/>
                </a:cxn>
                <a:cxn ang="0">
                  <a:pos x="1606" y="98"/>
                </a:cxn>
                <a:cxn ang="0">
                  <a:pos x="1510" y="100"/>
                </a:cxn>
                <a:cxn ang="0">
                  <a:pos x="1466" y="102"/>
                </a:cxn>
                <a:cxn ang="0">
                  <a:pos x="1416" y="102"/>
                </a:cxn>
                <a:cxn ang="0">
                  <a:pos x="1325" y="96"/>
                </a:cxn>
                <a:cxn ang="0">
                  <a:pos x="1216" y="95"/>
                </a:cxn>
                <a:cxn ang="0">
                  <a:pos x="1125" y="97"/>
                </a:cxn>
                <a:cxn ang="0">
                  <a:pos x="1067" y="97"/>
                </a:cxn>
                <a:cxn ang="0">
                  <a:pos x="1022" y="98"/>
                </a:cxn>
                <a:cxn ang="0">
                  <a:pos x="987" y="100"/>
                </a:cxn>
                <a:cxn ang="0">
                  <a:pos x="947" y="96"/>
                </a:cxn>
                <a:cxn ang="0">
                  <a:pos x="901" y="100"/>
                </a:cxn>
                <a:cxn ang="0">
                  <a:pos x="839" y="100"/>
                </a:cxn>
                <a:cxn ang="0">
                  <a:pos x="791" y="98"/>
                </a:cxn>
                <a:cxn ang="0">
                  <a:pos x="720" y="102"/>
                </a:cxn>
                <a:cxn ang="0">
                  <a:pos x="638" y="102"/>
                </a:cxn>
                <a:cxn ang="0">
                  <a:pos x="563" y="102"/>
                </a:cxn>
                <a:cxn ang="0">
                  <a:pos x="496" y="98"/>
                </a:cxn>
                <a:cxn ang="0">
                  <a:pos x="435" y="100"/>
                </a:cxn>
                <a:cxn ang="0">
                  <a:pos x="326" y="100"/>
                </a:cxn>
                <a:cxn ang="0">
                  <a:pos x="208" y="100"/>
                </a:cxn>
                <a:cxn ang="0">
                  <a:pos x="15" y="98"/>
                </a:cxn>
                <a:cxn ang="0">
                  <a:pos x="0" y="78"/>
                </a:cxn>
                <a:cxn ang="0">
                  <a:pos x="0" y="52"/>
                </a:cxn>
              </a:cxnLst>
              <a:rect l="0" t="0" r="r" b="b"/>
              <a:pathLst>
                <a:path w="1733" h="103">
                  <a:moveTo>
                    <a:pt x="0" y="52"/>
                  </a:moveTo>
                  <a:lnTo>
                    <a:pt x="0" y="24"/>
                  </a:lnTo>
                  <a:lnTo>
                    <a:pt x="0" y="0"/>
                  </a:lnTo>
                  <a:lnTo>
                    <a:pt x="4" y="20"/>
                  </a:lnTo>
                  <a:lnTo>
                    <a:pt x="5" y="36"/>
                  </a:lnTo>
                  <a:lnTo>
                    <a:pt x="6" y="65"/>
                  </a:lnTo>
                  <a:lnTo>
                    <a:pt x="12" y="78"/>
                  </a:lnTo>
                  <a:lnTo>
                    <a:pt x="22" y="83"/>
                  </a:lnTo>
                  <a:lnTo>
                    <a:pt x="33" y="80"/>
                  </a:lnTo>
                  <a:lnTo>
                    <a:pt x="48" y="78"/>
                  </a:lnTo>
                  <a:lnTo>
                    <a:pt x="74" y="77"/>
                  </a:lnTo>
                  <a:lnTo>
                    <a:pt x="90" y="78"/>
                  </a:lnTo>
                  <a:lnTo>
                    <a:pt x="103" y="78"/>
                  </a:lnTo>
                  <a:lnTo>
                    <a:pt x="132" y="80"/>
                  </a:lnTo>
                  <a:lnTo>
                    <a:pt x="143" y="81"/>
                  </a:lnTo>
                  <a:lnTo>
                    <a:pt x="156" y="82"/>
                  </a:lnTo>
                  <a:lnTo>
                    <a:pt x="178" y="78"/>
                  </a:lnTo>
                  <a:lnTo>
                    <a:pt x="202" y="77"/>
                  </a:lnTo>
                  <a:lnTo>
                    <a:pt x="231" y="76"/>
                  </a:lnTo>
                  <a:lnTo>
                    <a:pt x="266" y="82"/>
                  </a:lnTo>
                  <a:lnTo>
                    <a:pt x="311" y="85"/>
                  </a:lnTo>
                  <a:lnTo>
                    <a:pt x="336" y="82"/>
                  </a:lnTo>
                  <a:lnTo>
                    <a:pt x="351" y="85"/>
                  </a:lnTo>
                  <a:lnTo>
                    <a:pt x="390" y="85"/>
                  </a:lnTo>
                  <a:lnTo>
                    <a:pt x="404" y="80"/>
                  </a:lnTo>
                  <a:lnTo>
                    <a:pt x="421" y="83"/>
                  </a:lnTo>
                  <a:lnTo>
                    <a:pt x="467" y="83"/>
                  </a:lnTo>
                  <a:lnTo>
                    <a:pt x="525" y="85"/>
                  </a:lnTo>
                  <a:lnTo>
                    <a:pt x="545" y="82"/>
                  </a:lnTo>
                  <a:lnTo>
                    <a:pt x="590" y="78"/>
                  </a:lnTo>
                  <a:lnTo>
                    <a:pt x="620" y="77"/>
                  </a:lnTo>
                  <a:lnTo>
                    <a:pt x="656" y="80"/>
                  </a:lnTo>
                  <a:lnTo>
                    <a:pt x="680" y="83"/>
                  </a:lnTo>
                  <a:lnTo>
                    <a:pt x="708" y="80"/>
                  </a:lnTo>
                  <a:lnTo>
                    <a:pt x="757" y="83"/>
                  </a:lnTo>
                  <a:lnTo>
                    <a:pt x="788" y="79"/>
                  </a:lnTo>
                  <a:lnTo>
                    <a:pt x="818" y="79"/>
                  </a:lnTo>
                  <a:lnTo>
                    <a:pt x="850" y="74"/>
                  </a:lnTo>
                  <a:lnTo>
                    <a:pt x="890" y="80"/>
                  </a:lnTo>
                  <a:lnTo>
                    <a:pt x="942" y="75"/>
                  </a:lnTo>
                  <a:lnTo>
                    <a:pt x="1002" y="75"/>
                  </a:lnTo>
                  <a:lnTo>
                    <a:pt x="1055" y="78"/>
                  </a:lnTo>
                  <a:lnTo>
                    <a:pt x="1086" y="73"/>
                  </a:lnTo>
                  <a:lnTo>
                    <a:pt x="1121" y="74"/>
                  </a:lnTo>
                  <a:lnTo>
                    <a:pt x="1135" y="80"/>
                  </a:lnTo>
                  <a:lnTo>
                    <a:pt x="1150" y="81"/>
                  </a:lnTo>
                  <a:lnTo>
                    <a:pt x="1196" y="78"/>
                  </a:lnTo>
                  <a:lnTo>
                    <a:pt x="1237" y="81"/>
                  </a:lnTo>
                  <a:lnTo>
                    <a:pt x="1292" y="82"/>
                  </a:lnTo>
                  <a:lnTo>
                    <a:pt x="1308" y="81"/>
                  </a:lnTo>
                  <a:lnTo>
                    <a:pt x="1319" y="81"/>
                  </a:lnTo>
                  <a:lnTo>
                    <a:pt x="1332" y="77"/>
                  </a:lnTo>
                  <a:lnTo>
                    <a:pt x="1360" y="80"/>
                  </a:lnTo>
                  <a:lnTo>
                    <a:pt x="1373" y="82"/>
                  </a:lnTo>
                  <a:lnTo>
                    <a:pt x="1382" y="80"/>
                  </a:lnTo>
                  <a:lnTo>
                    <a:pt x="1394" y="83"/>
                  </a:lnTo>
                  <a:lnTo>
                    <a:pt x="1416" y="78"/>
                  </a:lnTo>
                  <a:lnTo>
                    <a:pt x="1451" y="82"/>
                  </a:lnTo>
                  <a:lnTo>
                    <a:pt x="1485" y="76"/>
                  </a:lnTo>
                  <a:lnTo>
                    <a:pt x="1499" y="80"/>
                  </a:lnTo>
                  <a:lnTo>
                    <a:pt x="1514" y="80"/>
                  </a:lnTo>
                  <a:lnTo>
                    <a:pt x="1578" y="76"/>
                  </a:lnTo>
                  <a:lnTo>
                    <a:pt x="1639" y="80"/>
                  </a:lnTo>
                  <a:lnTo>
                    <a:pt x="1687" y="75"/>
                  </a:lnTo>
                  <a:lnTo>
                    <a:pt x="1703" y="72"/>
                  </a:lnTo>
                  <a:lnTo>
                    <a:pt x="1713" y="67"/>
                  </a:lnTo>
                  <a:lnTo>
                    <a:pt x="1721" y="58"/>
                  </a:lnTo>
                  <a:lnTo>
                    <a:pt x="1727" y="43"/>
                  </a:lnTo>
                  <a:lnTo>
                    <a:pt x="1732" y="23"/>
                  </a:lnTo>
                  <a:lnTo>
                    <a:pt x="1732" y="65"/>
                  </a:lnTo>
                  <a:lnTo>
                    <a:pt x="1732" y="75"/>
                  </a:lnTo>
                  <a:lnTo>
                    <a:pt x="1730" y="82"/>
                  </a:lnTo>
                  <a:lnTo>
                    <a:pt x="1725" y="91"/>
                  </a:lnTo>
                  <a:lnTo>
                    <a:pt x="1716" y="98"/>
                  </a:lnTo>
                  <a:lnTo>
                    <a:pt x="1652" y="102"/>
                  </a:lnTo>
                  <a:lnTo>
                    <a:pt x="1606" y="98"/>
                  </a:lnTo>
                  <a:lnTo>
                    <a:pt x="1583" y="100"/>
                  </a:lnTo>
                  <a:lnTo>
                    <a:pt x="1510" y="100"/>
                  </a:lnTo>
                  <a:lnTo>
                    <a:pt x="1488" y="100"/>
                  </a:lnTo>
                  <a:lnTo>
                    <a:pt x="1466" y="102"/>
                  </a:lnTo>
                  <a:lnTo>
                    <a:pt x="1443" y="99"/>
                  </a:lnTo>
                  <a:lnTo>
                    <a:pt x="1416" y="102"/>
                  </a:lnTo>
                  <a:lnTo>
                    <a:pt x="1346" y="100"/>
                  </a:lnTo>
                  <a:lnTo>
                    <a:pt x="1325" y="96"/>
                  </a:lnTo>
                  <a:lnTo>
                    <a:pt x="1260" y="100"/>
                  </a:lnTo>
                  <a:lnTo>
                    <a:pt x="1216" y="95"/>
                  </a:lnTo>
                  <a:lnTo>
                    <a:pt x="1165" y="100"/>
                  </a:lnTo>
                  <a:lnTo>
                    <a:pt x="1125" y="97"/>
                  </a:lnTo>
                  <a:lnTo>
                    <a:pt x="1088" y="100"/>
                  </a:lnTo>
                  <a:lnTo>
                    <a:pt x="1067" y="97"/>
                  </a:lnTo>
                  <a:lnTo>
                    <a:pt x="1048" y="98"/>
                  </a:lnTo>
                  <a:lnTo>
                    <a:pt x="1022" y="98"/>
                  </a:lnTo>
                  <a:lnTo>
                    <a:pt x="1006" y="95"/>
                  </a:lnTo>
                  <a:lnTo>
                    <a:pt x="987" y="100"/>
                  </a:lnTo>
                  <a:lnTo>
                    <a:pt x="967" y="95"/>
                  </a:lnTo>
                  <a:lnTo>
                    <a:pt x="947" y="96"/>
                  </a:lnTo>
                  <a:lnTo>
                    <a:pt x="923" y="98"/>
                  </a:lnTo>
                  <a:lnTo>
                    <a:pt x="901" y="100"/>
                  </a:lnTo>
                  <a:lnTo>
                    <a:pt x="875" y="100"/>
                  </a:lnTo>
                  <a:lnTo>
                    <a:pt x="839" y="100"/>
                  </a:lnTo>
                  <a:lnTo>
                    <a:pt x="813" y="100"/>
                  </a:lnTo>
                  <a:lnTo>
                    <a:pt x="791" y="98"/>
                  </a:lnTo>
                  <a:lnTo>
                    <a:pt x="769" y="98"/>
                  </a:lnTo>
                  <a:lnTo>
                    <a:pt x="720" y="102"/>
                  </a:lnTo>
                  <a:lnTo>
                    <a:pt x="681" y="97"/>
                  </a:lnTo>
                  <a:lnTo>
                    <a:pt x="638" y="102"/>
                  </a:lnTo>
                  <a:lnTo>
                    <a:pt x="603" y="98"/>
                  </a:lnTo>
                  <a:lnTo>
                    <a:pt x="563" y="102"/>
                  </a:lnTo>
                  <a:lnTo>
                    <a:pt x="531" y="98"/>
                  </a:lnTo>
                  <a:lnTo>
                    <a:pt x="496" y="98"/>
                  </a:lnTo>
                  <a:lnTo>
                    <a:pt x="463" y="100"/>
                  </a:lnTo>
                  <a:lnTo>
                    <a:pt x="435" y="100"/>
                  </a:lnTo>
                  <a:lnTo>
                    <a:pt x="351" y="100"/>
                  </a:lnTo>
                  <a:lnTo>
                    <a:pt x="326" y="100"/>
                  </a:lnTo>
                  <a:lnTo>
                    <a:pt x="254" y="98"/>
                  </a:lnTo>
                  <a:lnTo>
                    <a:pt x="208" y="100"/>
                  </a:lnTo>
                  <a:lnTo>
                    <a:pt x="84" y="97"/>
                  </a:lnTo>
                  <a:lnTo>
                    <a:pt x="15" y="98"/>
                  </a:lnTo>
                  <a:lnTo>
                    <a:pt x="3" y="90"/>
                  </a:lnTo>
                  <a:lnTo>
                    <a:pt x="0" y="78"/>
                  </a:lnTo>
                  <a:lnTo>
                    <a:pt x="0" y="65"/>
                  </a:lnTo>
                  <a:lnTo>
                    <a:pt x="0" y="52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55321" name="Rectangle 2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  <a:ln w="12700" cap="sq">
            <a:headEnd type="none" w="sm" len="sm"/>
            <a:tailEnd type="none" w="sm" len="sm"/>
          </a:ln>
        </p:spPr>
        <p:txBody>
          <a:bodyPr lIns="91440" tIns="45720" rIns="91440" bIns="45720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5322" name="Rectangle 2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ln w="12700" cap="sq">
            <a:headEnd type="none" w="sm" len="sm"/>
            <a:tailEnd type="none" w="sm" len="sm"/>
          </a:ln>
        </p:spPr>
        <p:txBody>
          <a:bodyPr lIns="91440" tIns="45720" rIns="91440" bIns="45720"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4" name="Rectangle 2"/>
          <p:cNvSpPr>
            <a:spLocks noGrp="1" noChangeArrowheads="1"/>
          </p:cNvSpPr>
          <p:nvPr>
            <p:ph type="dt" sz="quarter" idx="10"/>
          </p:nvPr>
        </p:nvSpPr>
        <p:spPr>
          <a:xfrm>
            <a:off x="204788" y="6313488"/>
            <a:ext cx="2636837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3700" y="6300788"/>
            <a:ext cx="33337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359525" y="6289675"/>
            <a:ext cx="25781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4938" y="2116138"/>
            <a:ext cx="4371975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9313" y="2116138"/>
            <a:ext cx="4371975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68056-62C4-466D-8CE1-6FD3BB14E690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4D72B-B3CB-4425-BE44-38D8457B4B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7200" y="889000"/>
            <a:ext cx="2224088" cy="5362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4938" y="889000"/>
            <a:ext cx="6519862" cy="5362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938" y="889000"/>
            <a:ext cx="8885237" cy="11557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4938" y="2116138"/>
            <a:ext cx="4371975" cy="41354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59313" y="2116138"/>
            <a:ext cx="4371975" cy="41354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44475" y="3316288"/>
            <a:ext cx="8305800" cy="150812"/>
            <a:chOff x="154" y="2089"/>
            <a:chExt cx="5232" cy="95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154" y="2099"/>
              <a:ext cx="5221" cy="85"/>
            </a:xfrm>
            <a:custGeom>
              <a:avLst/>
              <a:gdLst/>
              <a:ahLst/>
              <a:cxnLst>
                <a:cxn ang="0">
                  <a:pos x="167" y="8"/>
                </a:cxn>
                <a:cxn ang="0">
                  <a:pos x="355" y="16"/>
                </a:cxn>
                <a:cxn ang="0">
                  <a:pos x="491" y="33"/>
                </a:cxn>
                <a:cxn ang="0">
                  <a:pos x="731" y="33"/>
                </a:cxn>
                <a:cxn ang="0">
                  <a:pos x="950" y="33"/>
                </a:cxn>
                <a:cxn ang="0">
                  <a:pos x="1137" y="0"/>
                </a:cxn>
                <a:cxn ang="0">
                  <a:pos x="1336" y="8"/>
                </a:cxn>
                <a:cxn ang="0">
                  <a:pos x="1545" y="25"/>
                </a:cxn>
                <a:cxn ang="0">
                  <a:pos x="1733" y="25"/>
                </a:cxn>
                <a:cxn ang="0">
                  <a:pos x="1984" y="25"/>
                </a:cxn>
                <a:cxn ang="0">
                  <a:pos x="2234" y="25"/>
                </a:cxn>
                <a:cxn ang="0">
                  <a:pos x="2464" y="25"/>
                </a:cxn>
                <a:cxn ang="0">
                  <a:pos x="2651" y="25"/>
                </a:cxn>
                <a:cxn ang="0">
                  <a:pos x="2819" y="25"/>
                </a:cxn>
                <a:cxn ang="0">
                  <a:pos x="3038" y="33"/>
                </a:cxn>
                <a:cxn ang="0">
                  <a:pos x="3152" y="59"/>
                </a:cxn>
                <a:cxn ang="0">
                  <a:pos x="3320" y="50"/>
                </a:cxn>
                <a:cxn ang="0">
                  <a:pos x="3643" y="50"/>
                </a:cxn>
                <a:cxn ang="0">
                  <a:pos x="3832" y="25"/>
                </a:cxn>
                <a:cxn ang="0">
                  <a:pos x="3987" y="8"/>
                </a:cxn>
                <a:cxn ang="0">
                  <a:pos x="4227" y="8"/>
                </a:cxn>
                <a:cxn ang="0">
                  <a:pos x="4437" y="33"/>
                </a:cxn>
                <a:cxn ang="0">
                  <a:pos x="4687" y="33"/>
                </a:cxn>
                <a:cxn ang="0">
                  <a:pos x="4834" y="33"/>
                </a:cxn>
                <a:cxn ang="0">
                  <a:pos x="5074" y="33"/>
                </a:cxn>
                <a:cxn ang="0">
                  <a:pos x="5199" y="76"/>
                </a:cxn>
                <a:cxn ang="0">
                  <a:pos x="4938" y="67"/>
                </a:cxn>
                <a:cxn ang="0">
                  <a:pos x="4719" y="67"/>
                </a:cxn>
                <a:cxn ang="0">
                  <a:pos x="4499" y="76"/>
                </a:cxn>
                <a:cxn ang="0">
                  <a:pos x="4312" y="84"/>
                </a:cxn>
                <a:cxn ang="0">
                  <a:pos x="4029" y="76"/>
                </a:cxn>
                <a:cxn ang="0">
                  <a:pos x="3821" y="59"/>
                </a:cxn>
                <a:cxn ang="0">
                  <a:pos x="3612" y="59"/>
                </a:cxn>
                <a:cxn ang="0">
                  <a:pos x="3456" y="76"/>
                </a:cxn>
                <a:cxn ang="0">
                  <a:pos x="3205" y="84"/>
                </a:cxn>
                <a:cxn ang="0">
                  <a:pos x="2944" y="76"/>
                </a:cxn>
                <a:cxn ang="0">
                  <a:pos x="2651" y="84"/>
                </a:cxn>
                <a:cxn ang="0">
                  <a:pos x="2432" y="76"/>
                </a:cxn>
                <a:cxn ang="0">
                  <a:pos x="2192" y="76"/>
                </a:cxn>
                <a:cxn ang="0">
                  <a:pos x="2014" y="59"/>
                </a:cxn>
                <a:cxn ang="0">
                  <a:pos x="1837" y="67"/>
                </a:cxn>
                <a:cxn ang="0">
                  <a:pos x="1628" y="76"/>
                </a:cxn>
                <a:cxn ang="0">
                  <a:pos x="1451" y="59"/>
                </a:cxn>
                <a:cxn ang="0">
                  <a:pos x="1211" y="59"/>
                </a:cxn>
                <a:cxn ang="0">
                  <a:pos x="876" y="67"/>
                </a:cxn>
                <a:cxn ang="0">
                  <a:pos x="668" y="59"/>
                </a:cxn>
                <a:cxn ang="0">
                  <a:pos x="521" y="42"/>
                </a:cxn>
                <a:cxn ang="0">
                  <a:pos x="324" y="50"/>
                </a:cxn>
                <a:cxn ang="0">
                  <a:pos x="135" y="50"/>
                </a:cxn>
              </a:cxnLst>
              <a:rect l="0" t="0" r="r" b="b"/>
              <a:pathLst>
                <a:path w="5221" h="85">
                  <a:moveTo>
                    <a:pt x="0" y="25"/>
                  </a:moveTo>
                  <a:lnTo>
                    <a:pt x="94" y="16"/>
                  </a:lnTo>
                  <a:lnTo>
                    <a:pt x="125" y="8"/>
                  </a:lnTo>
                  <a:lnTo>
                    <a:pt x="167" y="8"/>
                  </a:lnTo>
                  <a:lnTo>
                    <a:pt x="198" y="8"/>
                  </a:lnTo>
                  <a:lnTo>
                    <a:pt x="240" y="8"/>
                  </a:lnTo>
                  <a:lnTo>
                    <a:pt x="324" y="8"/>
                  </a:lnTo>
                  <a:lnTo>
                    <a:pt x="355" y="16"/>
                  </a:lnTo>
                  <a:lnTo>
                    <a:pt x="386" y="16"/>
                  </a:lnTo>
                  <a:lnTo>
                    <a:pt x="428" y="25"/>
                  </a:lnTo>
                  <a:lnTo>
                    <a:pt x="459" y="33"/>
                  </a:lnTo>
                  <a:lnTo>
                    <a:pt x="491" y="33"/>
                  </a:lnTo>
                  <a:lnTo>
                    <a:pt x="574" y="33"/>
                  </a:lnTo>
                  <a:lnTo>
                    <a:pt x="616" y="33"/>
                  </a:lnTo>
                  <a:lnTo>
                    <a:pt x="657" y="33"/>
                  </a:lnTo>
                  <a:lnTo>
                    <a:pt x="731" y="33"/>
                  </a:lnTo>
                  <a:lnTo>
                    <a:pt x="793" y="33"/>
                  </a:lnTo>
                  <a:lnTo>
                    <a:pt x="856" y="33"/>
                  </a:lnTo>
                  <a:lnTo>
                    <a:pt x="918" y="33"/>
                  </a:lnTo>
                  <a:lnTo>
                    <a:pt x="950" y="33"/>
                  </a:lnTo>
                  <a:lnTo>
                    <a:pt x="1023" y="25"/>
                  </a:lnTo>
                  <a:lnTo>
                    <a:pt x="1065" y="16"/>
                  </a:lnTo>
                  <a:lnTo>
                    <a:pt x="1107" y="0"/>
                  </a:lnTo>
                  <a:lnTo>
                    <a:pt x="1137" y="0"/>
                  </a:lnTo>
                  <a:lnTo>
                    <a:pt x="1169" y="0"/>
                  </a:lnTo>
                  <a:lnTo>
                    <a:pt x="1232" y="0"/>
                  </a:lnTo>
                  <a:lnTo>
                    <a:pt x="1273" y="8"/>
                  </a:lnTo>
                  <a:lnTo>
                    <a:pt x="1336" y="8"/>
                  </a:lnTo>
                  <a:lnTo>
                    <a:pt x="1398" y="8"/>
                  </a:lnTo>
                  <a:lnTo>
                    <a:pt x="1420" y="16"/>
                  </a:lnTo>
                  <a:lnTo>
                    <a:pt x="1483" y="16"/>
                  </a:lnTo>
                  <a:lnTo>
                    <a:pt x="1545" y="25"/>
                  </a:lnTo>
                  <a:lnTo>
                    <a:pt x="1608" y="25"/>
                  </a:lnTo>
                  <a:lnTo>
                    <a:pt x="1649" y="25"/>
                  </a:lnTo>
                  <a:lnTo>
                    <a:pt x="1691" y="25"/>
                  </a:lnTo>
                  <a:lnTo>
                    <a:pt x="1733" y="25"/>
                  </a:lnTo>
                  <a:lnTo>
                    <a:pt x="1774" y="25"/>
                  </a:lnTo>
                  <a:lnTo>
                    <a:pt x="1816" y="16"/>
                  </a:lnTo>
                  <a:lnTo>
                    <a:pt x="1900" y="16"/>
                  </a:lnTo>
                  <a:lnTo>
                    <a:pt x="1984" y="25"/>
                  </a:lnTo>
                  <a:lnTo>
                    <a:pt x="2046" y="25"/>
                  </a:lnTo>
                  <a:lnTo>
                    <a:pt x="2109" y="25"/>
                  </a:lnTo>
                  <a:lnTo>
                    <a:pt x="2171" y="25"/>
                  </a:lnTo>
                  <a:lnTo>
                    <a:pt x="2234" y="25"/>
                  </a:lnTo>
                  <a:lnTo>
                    <a:pt x="2265" y="25"/>
                  </a:lnTo>
                  <a:lnTo>
                    <a:pt x="2307" y="25"/>
                  </a:lnTo>
                  <a:lnTo>
                    <a:pt x="2390" y="25"/>
                  </a:lnTo>
                  <a:lnTo>
                    <a:pt x="2464" y="25"/>
                  </a:lnTo>
                  <a:lnTo>
                    <a:pt x="2505" y="25"/>
                  </a:lnTo>
                  <a:lnTo>
                    <a:pt x="2547" y="25"/>
                  </a:lnTo>
                  <a:lnTo>
                    <a:pt x="2589" y="25"/>
                  </a:lnTo>
                  <a:lnTo>
                    <a:pt x="2651" y="25"/>
                  </a:lnTo>
                  <a:lnTo>
                    <a:pt x="2693" y="25"/>
                  </a:lnTo>
                  <a:lnTo>
                    <a:pt x="2725" y="25"/>
                  </a:lnTo>
                  <a:lnTo>
                    <a:pt x="2756" y="25"/>
                  </a:lnTo>
                  <a:lnTo>
                    <a:pt x="2819" y="25"/>
                  </a:lnTo>
                  <a:lnTo>
                    <a:pt x="2881" y="25"/>
                  </a:lnTo>
                  <a:lnTo>
                    <a:pt x="2965" y="25"/>
                  </a:lnTo>
                  <a:lnTo>
                    <a:pt x="3006" y="33"/>
                  </a:lnTo>
                  <a:lnTo>
                    <a:pt x="3038" y="33"/>
                  </a:lnTo>
                  <a:lnTo>
                    <a:pt x="3069" y="33"/>
                  </a:lnTo>
                  <a:lnTo>
                    <a:pt x="3101" y="59"/>
                  </a:lnTo>
                  <a:lnTo>
                    <a:pt x="3131" y="84"/>
                  </a:lnTo>
                  <a:lnTo>
                    <a:pt x="3152" y="59"/>
                  </a:lnTo>
                  <a:lnTo>
                    <a:pt x="3216" y="67"/>
                  </a:lnTo>
                  <a:lnTo>
                    <a:pt x="3246" y="67"/>
                  </a:lnTo>
                  <a:lnTo>
                    <a:pt x="3288" y="59"/>
                  </a:lnTo>
                  <a:lnTo>
                    <a:pt x="3320" y="50"/>
                  </a:lnTo>
                  <a:lnTo>
                    <a:pt x="3351" y="50"/>
                  </a:lnTo>
                  <a:lnTo>
                    <a:pt x="3435" y="50"/>
                  </a:lnTo>
                  <a:lnTo>
                    <a:pt x="3539" y="50"/>
                  </a:lnTo>
                  <a:lnTo>
                    <a:pt x="3643" y="50"/>
                  </a:lnTo>
                  <a:lnTo>
                    <a:pt x="3706" y="50"/>
                  </a:lnTo>
                  <a:lnTo>
                    <a:pt x="3768" y="42"/>
                  </a:lnTo>
                  <a:lnTo>
                    <a:pt x="3810" y="33"/>
                  </a:lnTo>
                  <a:lnTo>
                    <a:pt x="3832" y="25"/>
                  </a:lnTo>
                  <a:lnTo>
                    <a:pt x="3862" y="16"/>
                  </a:lnTo>
                  <a:lnTo>
                    <a:pt x="3894" y="8"/>
                  </a:lnTo>
                  <a:lnTo>
                    <a:pt x="3957" y="8"/>
                  </a:lnTo>
                  <a:lnTo>
                    <a:pt x="3987" y="8"/>
                  </a:lnTo>
                  <a:lnTo>
                    <a:pt x="4072" y="8"/>
                  </a:lnTo>
                  <a:lnTo>
                    <a:pt x="4155" y="8"/>
                  </a:lnTo>
                  <a:lnTo>
                    <a:pt x="4186" y="8"/>
                  </a:lnTo>
                  <a:lnTo>
                    <a:pt x="4227" y="8"/>
                  </a:lnTo>
                  <a:lnTo>
                    <a:pt x="4312" y="8"/>
                  </a:lnTo>
                  <a:lnTo>
                    <a:pt x="4374" y="8"/>
                  </a:lnTo>
                  <a:lnTo>
                    <a:pt x="4405" y="25"/>
                  </a:lnTo>
                  <a:lnTo>
                    <a:pt x="4437" y="33"/>
                  </a:lnTo>
                  <a:lnTo>
                    <a:pt x="4478" y="33"/>
                  </a:lnTo>
                  <a:lnTo>
                    <a:pt x="4562" y="33"/>
                  </a:lnTo>
                  <a:lnTo>
                    <a:pt x="4624" y="33"/>
                  </a:lnTo>
                  <a:lnTo>
                    <a:pt x="4687" y="33"/>
                  </a:lnTo>
                  <a:lnTo>
                    <a:pt x="4709" y="33"/>
                  </a:lnTo>
                  <a:lnTo>
                    <a:pt x="4750" y="33"/>
                  </a:lnTo>
                  <a:lnTo>
                    <a:pt x="4792" y="33"/>
                  </a:lnTo>
                  <a:lnTo>
                    <a:pt x="4834" y="33"/>
                  </a:lnTo>
                  <a:lnTo>
                    <a:pt x="4896" y="33"/>
                  </a:lnTo>
                  <a:lnTo>
                    <a:pt x="4928" y="33"/>
                  </a:lnTo>
                  <a:lnTo>
                    <a:pt x="5000" y="33"/>
                  </a:lnTo>
                  <a:lnTo>
                    <a:pt x="5074" y="33"/>
                  </a:lnTo>
                  <a:lnTo>
                    <a:pt x="5147" y="33"/>
                  </a:lnTo>
                  <a:lnTo>
                    <a:pt x="5178" y="33"/>
                  </a:lnTo>
                  <a:lnTo>
                    <a:pt x="5220" y="50"/>
                  </a:lnTo>
                  <a:lnTo>
                    <a:pt x="5199" y="76"/>
                  </a:lnTo>
                  <a:lnTo>
                    <a:pt x="5115" y="76"/>
                  </a:lnTo>
                  <a:lnTo>
                    <a:pt x="5084" y="76"/>
                  </a:lnTo>
                  <a:lnTo>
                    <a:pt x="5000" y="67"/>
                  </a:lnTo>
                  <a:lnTo>
                    <a:pt x="4938" y="67"/>
                  </a:lnTo>
                  <a:lnTo>
                    <a:pt x="4906" y="67"/>
                  </a:lnTo>
                  <a:lnTo>
                    <a:pt x="4864" y="67"/>
                  </a:lnTo>
                  <a:lnTo>
                    <a:pt x="4792" y="67"/>
                  </a:lnTo>
                  <a:lnTo>
                    <a:pt x="4719" y="67"/>
                  </a:lnTo>
                  <a:lnTo>
                    <a:pt x="4687" y="67"/>
                  </a:lnTo>
                  <a:lnTo>
                    <a:pt x="4624" y="67"/>
                  </a:lnTo>
                  <a:lnTo>
                    <a:pt x="4583" y="67"/>
                  </a:lnTo>
                  <a:lnTo>
                    <a:pt x="4499" y="76"/>
                  </a:lnTo>
                  <a:lnTo>
                    <a:pt x="4468" y="84"/>
                  </a:lnTo>
                  <a:lnTo>
                    <a:pt x="4426" y="84"/>
                  </a:lnTo>
                  <a:lnTo>
                    <a:pt x="4395" y="84"/>
                  </a:lnTo>
                  <a:lnTo>
                    <a:pt x="4312" y="84"/>
                  </a:lnTo>
                  <a:lnTo>
                    <a:pt x="4248" y="84"/>
                  </a:lnTo>
                  <a:lnTo>
                    <a:pt x="4218" y="84"/>
                  </a:lnTo>
                  <a:lnTo>
                    <a:pt x="4113" y="76"/>
                  </a:lnTo>
                  <a:lnTo>
                    <a:pt x="4029" y="76"/>
                  </a:lnTo>
                  <a:lnTo>
                    <a:pt x="3946" y="67"/>
                  </a:lnTo>
                  <a:lnTo>
                    <a:pt x="3883" y="59"/>
                  </a:lnTo>
                  <a:lnTo>
                    <a:pt x="3852" y="59"/>
                  </a:lnTo>
                  <a:lnTo>
                    <a:pt x="3821" y="59"/>
                  </a:lnTo>
                  <a:lnTo>
                    <a:pt x="3789" y="59"/>
                  </a:lnTo>
                  <a:lnTo>
                    <a:pt x="3758" y="59"/>
                  </a:lnTo>
                  <a:lnTo>
                    <a:pt x="3675" y="59"/>
                  </a:lnTo>
                  <a:lnTo>
                    <a:pt x="3612" y="59"/>
                  </a:lnTo>
                  <a:lnTo>
                    <a:pt x="3549" y="59"/>
                  </a:lnTo>
                  <a:lnTo>
                    <a:pt x="3518" y="59"/>
                  </a:lnTo>
                  <a:lnTo>
                    <a:pt x="3486" y="76"/>
                  </a:lnTo>
                  <a:lnTo>
                    <a:pt x="3456" y="76"/>
                  </a:lnTo>
                  <a:lnTo>
                    <a:pt x="3393" y="84"/>
                  </a:lnTo>
                  <a:lnTo>
                    <a:pt x="3320" y="84"/>
                  </a:lnTo>
                  <a:lnTo>
                    <a:pt x="3236" y="84"/>
                  </a:lnTo>
                  <a:lnTo>
                    <a:pt x="3205" y="84"/>
                  </a:lnTo>
                  <a:lnTo>
                    <a:pt x="3121" y="84"/>
                  </a:lnTo>
                  <a:lnTo>
                    <a:pt x="3059" y="84"/>
                  </a:lnTo>
                  <a:lnTo>
                    <a:pt x="3027" y="84"/>
                  </a:lnTo>
                  <a:lnTo>
                    <a:pt x="2944" y="76"/>
                  </a:lnTo>
                  <a:lnTo>
                    <a:pt x="2860" y="76"/>
                  </a:lnTo>
                  <a:lnTo>
                    <a:pt x="2798" y="76"/>
                  </a:lnTo>
                  <a:lnTo>
                    <a:pt x="2714" y="76"/>
                  </a:lnTo>
                  <a:lnTo>
                    <a:pt x="2651" y="84"/>
                  </a:lnTo>
                  <a:lnTo>
                    <a:pt x="2589" y="84"/>
                  </a:lnTo>
                  <a:lnTo>
                    <a:pt x="2505" y="84"/>
                  </a:lnTo>
                  <a:lnTo>
                    <a:pt x="2474" y="76"/>
                  </a:lnTo>
                  <a:lnTo>
                    <a:pt x="2432" y="76"/>
                  </a:lnTo>
                  <a:lnTo>
                    <a:pt x="2360" y="76"/>
                  </a:lnTo>
                  <a:lnTo>
                    <a:pt x="2318" y="76"/>
                  </a:lnTo>
                  <a:lnTo>
                    <a:pt x="2254" y="76"/>
                  </a:lnTo>
                  <a:lnTo>
                    <a:pt x="2192" y="76"/>
                  </a:lnTo>
                  <a:lnTo>
                    <a:pt x="2150" y="76"/>
                  </a:lnTo>
                  <a:lnTo>
                    <a:pt x="2088" y="76"/>
                  </a:lnTo>
                  <a:lnTo>
                    <a:pt x="2056" y="67"/>
                  </a:lnTo>
                  <a:lnTo>
                    <a:pt x="2014" y="59"/>
                  </a:lnTo>
                  <a:lnTo>
                    <a:pt x="1973" y="59"/>
                  </a:lnTo>
                  <a:lnTo>
                    <a:pt x="1889" y="59"/>
                  </a:lnTo>
                  <a:lnTo>
                    <a:pt x="1859" y="59"/>
                  </a:lnTo>
                  <a:lnTo>
                    <a:pt x="1837" y="67"/>
                  </a:lnTo>
                  <a:lnTo>
                    <a:pt x="1774" y="76"/>
                  </a:lnTo>
                  <a:lnTo>
                    <a:pt x="1743" y="84"/>
                  </a:lnTo>
                  <a:lnTo>
                    <a:pt x="1660" y="76"/>
                  </a:lnTo>
                  <a:lnTo>
                    <a:pt x="1628" y="76"/>
                  </a:lnTo>
                  <a:lnTo>
                    <a:pt x="1545" y="84"/>
                  </a:lnTo>
                  <a:lnTo>
                    <a:pt x="1513" y="84"/>
                  </a:lnTo>
                  <a:lnTo>
                    <a:pt x="1483" y="84"/>
                  </a:lnTo>
                  <a:lnTo>
                    <a:pt x="1451" y="59"/>
                  </a:lnTo>
                  <a:lnTo>
                    <a:pt x="1409" y="50"/>
                  </a:lnTo>
                  <a:lnTo>
                    <a:pt x="1336" y="50"/>
                  </a:lnTo>
                  <a:lnTo>
                    <a:pt x="1294" y="59"/>
                  </a:lnTo>
                  <a:lnTo>
                    <a:pt x="1211" y="59"/>
                  </a:lnTo>
                  <a:lnTo>
                    <a:pt x="1127" y="67"/>
                  </a:lnTo>
                  <a:lnTo>
                    <a:pt x="1023" y="67"/>
                  </a:lnTo>
                  <a:lnTo>
                    <a:pt x="960" y="67"/>
                  </a:lnTo>
                  <a:lnTo>
                    <a:pt x="876" y="67"/>
                  </a:lnTo>
                  <a:lnTo>
                    <a:pt x="846" y="67"/>
                  </a:lnTo>
                  <a:lnTo>
                    <a:pt x="762" y="76"/>
                  </a:lnTo>
                  <a:lnTo>
                    <a:pt x="699" y="76"/>
                  </a:lnTo>
                  <a:lnTo>
                    <a:pt x="668" y="59"/>
                  </a:lnTo>
                  <a:lnTo>
                    <a:pt x="636" y="42"/>
                  </a:lnTo>
                  <a:lnTo>
                    <a:pt x="606" y="42"/>
                  </a:lnTo>
                  <a:lnTo>
                    <a:pt x="543" y="42"/>
                  </a:lnTo>
                  <a:lnTo>
                    <a:pt x="521" y="42"/>
                  </a:lnTo>
                  <a:lnTo>
                    <a:pt x="491" y="50"/>
                  </a:lnTo>
                  <a:lnTo>
                    <a:pt x="459" y="50"/>
                  </a:lnTo>
                  <a:lnTo>
                    <a:pt x="428" y="50"/>
                  </a:lnTo>
                  <a:lnTo>
                    <a:pt x="324" y="50"/>
                  </a:lnTo>
                  <a:lnTo>
                    <a:pt x="292" y="50"/>
                  </a:lnTo>
                  <a:lnTo>
                    <a:pt x="250" y="50"/>
                  </a:lnTo>
                  <a:lnTo>
                    <a:pt x="219" y="50"/>
                  </a:lnTo>
                  <a:lnTo>
                    <a:pt x="135" y="50"/>
                  </a:lnTo>
                  <a:lnTo>
                    <a:pt x="52" y="50"/>
                  </a:lnTo>
                  <a:lnTo>
                    <a:pt x="0" y="25"/>
                  </a:lnTo>
                  <a:lnTo>
                    <a:pt x="0" y="25"/>
                  </a:lnTo>
                </a:path>
              </a:pathLst>
            </a:custGeom>
            <a:solidFill>
              <a:srgbClr val="F8F8F8">
                <a:alpha val="50000"/>
              </a:srgbClr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165" y="2089"/>
              <a:ext cx="5221" cy="85"/>
            </a:xfrm>
            <a:custGeom>
              <a:avLst/>
              <a:gdLst/>
              <a:ahLst/>
              <a:cxnLst>
                <a:cxn ang="0">
                  <a:pos x="167" y="8"/>
                </a:cxn>
                <a:cxn ang="0">
                  <a:pos x="355" y="16"/>
                </a:cxn>
                <a:cxn ang="0">
                  <a:pos x="491" y="33"/>
                </a:cxn>
                <a:cxn ang="0">
                  <a:pos x="731" y="33"/>
                </a:cxn>
                <a:cxn ang="0">
                  <a:pos x="950" y="33"/>
                </a:cxn>
                <a:cxn ang="0">
                  <a:pos x="1137" y="0"/>
                </a:cxn>
                <a:cxn ang="0">
                  <a:pos x="1336" y="8"/>
                </a:cxn>
                <a:cxn ang="0">
                  <a:pos x="1545" y="25"/>
                </a:cxn>
                <a:cxn ang="0">
                  <a:pos x="1733" y="25"/>
                </a:cxn>
                <a:cxn ang="0">
                  <a:pos x="1984" y="25"/>
                </a:cxn>
                <a:cxn ang="0">
                  <a:pos x="2234" y="25"/>
                </a:cxn>
                <a:cxn ang="0">
                  <a:pos x="2464" y="25"/>
                </a:cxn>
                <a:cxn ang="0">
                  <a:pos x="2651" y="25"/>
                </a:cxn>
                <a:cxn ang="0">
                  <a:pos x="2819" y="25"/>
                </a:cxn>
                <a:cxn ang="0">
                  <a:pos x="3038" y="33"/>
                </a:cxn>
                <a:cxn ang="0">
                  <a:pos x="3152" y="59"/>
                </a:cxn>
                <a:cxn ang="0">
                  <a:pos x="3320" y="50"/>
                </a:cxn>
                <a:cxn ang="0">
                  <a:pos x="3643" y="50"/>
                </a:cxn>
                <a:cxn ang="0">
                  <a:pos x="3832" y="25"/>
                </a:cxn>
                <a:cxn ang="0">
                  <a:pos x="3987" y="8"/>
                </a:cxn>
                <a:cxn ang="0">
                  <a:pos x="4227" y="8"/>
                </a:cxn>
                <a:cxn ang="0">
                  <a:pos x="4437" y="33"/>
                </a:cxn>
                <a:cxn ang="0">
                  <a:pos x="4687" y="33"/>
                </a:cxn>
                <a:cxn ang="0">
                  <a:pos x="4834" y="33"/>
                </a:cxn>
                <a:cxn ang="0">
                  <a:pos x="5074" y="33"/>
                </a:cxn>
                <a:cxn ang="0">
                  <a:pos x="5199" y="76"/>
                </a:cxn>
                <a:cxn ang="0">
                  <a:pos x="4938" y="67"/>
                </a:cxn>
                <a:cxn ang="0">
                  <a:pos x="4719" y="67"/>
                </a:cxn>
                <a:cxn ang="0">
                  <a:pos x="4499" y="76"/>
                </a:cxn>
                <a:cxn ang="0">
                  <a:pos x="4312" y="84"/>
                </a:cxn>
                <a:cxn ang="0">
                  <a:pos x="4029" y="76"/>
                </a:cxn>
                <a:cxn ang="0">
                  <a:pos x="3821" y="59"/>
                </a:cxn>
                <a:cxn ang="0">
                  <a:pos x="3612" y="59"/>
                </a:cxn>
                <a:cxn ang="0">
                  <a:pos x="3456" y="76"/>
                </a:cxn>
                <a:cxn ang="0">
                  <a:pos x="3205" y="84"/>
                </a:cxn>
                <a:cxn ang="0">
                  <a:pos x="2944" y="76"/>
                </a:cxn>
                <a:cxn ang="0">
                  <a:pos x="2651" y="84"/>
                </a:cxn>
                <a:cxn ang="0">
                  <a:pos x="2432" y="76"/>
                </a:cxn>
                <a:cxn ang="0">
                  <a:pos x="2192" y="76"/>
                </a:cxn>
                <a:cxn ang="0">
                  <a:pos x="2014" y="59"/>
                </a:cxn>
                <a:cxn ang="0">
                  <a:pos x="1837" y="67"/>
                </a:cxn>
                <a:cxn ang="0">
                  <a:pos x="1628" y="76"/>
                </a:cxn>
                <a:cxn ang="0">
                  <a:pos x="1451" y="59"/>
                </a:cxn>
                <a:cxn ang="0">
                  <a:pos x="1211" y="59"/>
                </a:cxn>
                <a:cxn ang="0">
                  <a:pos x="876" y="67"/>
                </a:cxn>
                <a:cxn ang="0">
                  <a:pos x="668" y="59"/>
                </a:cxn>
                <a:cxn ang="0">
                  <a:pos x="521" y="42"/>
                </a:cxn>
                <a:cxn ang="0">
                  <a:pos x="324" y="50"/>
                </a:cxn>
                <a:cxn ang="0">
                  <a:pos x="135" y="50"/>
                </a:cxn>
              </a:cxnLst>
              <a:rect l="0" t="0" r="r" b="b"/>
              <a:pathLst>
                <a:path w="5221" h="85">
                  <a:moveTo>
                    <a:pt x="0" y="25"/>
                  </a:moveTo>
                  <a:lnTo>
                    <a:pt x="94" y="16"/>
                  </a:lnTo>
                  <a:lnTo>
                    <a:pt x="125" y="8"/>
                  </a:lnTo>
                  <a:lnTo>
                    <a:pt x="167" y="8"/>
                  </a:lnTo>
                  <a:lnTo>
                    <a:pt x="198" y="8"/>
                  </a:lnTo>
                  <a:lnTo>
                    <a:pt x="240" y="8"/>
                  </a:lnTo>
                  <a:lnTo>
                    <a:pt x="324" y="8"/>
                  </a:lnTo>
                  <a:lnTo>
                    <a:pt x="355" y="16"/>
                  </a:lnTo>
                  <a:lnTo>
                    <a:pt x="386" y="16"/>
                  </a:lnTo>
                  <a:lnTo>
                    <a:pt x="428" y="25"/>
                  </a:lnTo>
                  <a:lnTo>
                    <a:pt x="459" y="33"/>
                  </a:lnTo>
                  <a:lnTo>
                    <a:pt x="491" y="33"/>
                  </a:lnTo>
                  <a:lnTo>
                    <a:pt x="574" y="33"/>
                  </a:lnTo>
                  <a:lnTo>
                    <a:pt x="616" y="33"/>
                  </a:lnTo>
                  <a:lnTo>
                    <a:pt x="657" y="33"/>
                  </a:lnTo>
                  <a:lnTo>
                    <a:pt x="731" y="33"/>
                  </a:lnTo>
                  <a:lnTo>
                    <a:pt x="793" y="33"/>
                  </a:lnTo>
                  <a:lnTo>
                    <a:pt x="856" y="33"/>
                  </a:lnTo>
                  <a:lnTo>
                    <a:pt x="918" y="33"/>
                  </a:lnTo>
                  <a:lnTo>
                    <a:pt x="950" y="33"/>
                  </a:lnTo>
                  <a:lnTo>
                    <a:pt x="1023" y="25"/>
                  </a:lnTo>
                  <a:lnTo>
                    <a:pt x="1065" y="16"/>
                  </a:lnTo>
                  <a:lnTo>
                    <a:pt x="1107" y="0"/>
                  </a:lnTo>
                  <a:lnTo>
                    <a:pt x="1137" y="0"/>
                  </a:lnTo>
                  <a:lnTo>
                    <a:pt x="1169" y="0"/>
                  </a:lnTo>
                  <a:lnTo>
                    <a:pt x="1232" y="0"/>
                  </a:lnTo>
                  <a:lnTo>
                    <a:pt x="1273" y="8"/>
                  </a:lnTo>
                  <a:lnTo>
                    <a:pt x="1336" y="8"/>
                  </a:lnTo>
                  <a:lnTo>
                    <a:pt x="1398" y="8"/>
                  </a:lnTo>
                  <a:lnTo>
                    <a:pt x="1420" y="16"/>
                  </a:lnTo>
                  <a:lnTo>
                    <a:pt x="1483" y="16"/>
                  </a:lnTo>
                  <a:lnTo>
                    <a:pt x="1545" y="25"/>
                  </a:lnTo>
                  <a:lnTo>
                    <a:pt x="1608" y="25"/>
                  </a:lnTo>
                  <a:lnTo>
                    <a:pt x="1649" y="25"/>
                  </a:lnTo>
                  <a:lnTo>
                    <a:pt x="1691" y="25"/>
                  </a:lnTo>
                  <a:lnTo>
                    <a:pt x="1733" y="25"/>
                  </a:lnTo>
                  <a:lnTo>
                    <a:pt x="1774" y="25"/>
                  </a:lnTo>
                  <a:lnTo>
                    <a:pt x="1816" y="16"/>
                  </a:lnTo>
                  <a:lnTo>
                    <a:pt x="1900" y="16"/>
                  </a:lnTo>
                  <a:lnTo>
                    <a:pt x="1984" y="25"/>
                  </a:lnTo>
                  <a:lnTo>
                    <a:pt x="2046" y="25"/>
                  </a:lnTo>
                  <a:lnTo>
                    <a:pt x="2109" y="25"/>
                  </a:lnTo>
                  <a:lnTo>
                    <a:pt x="2171" y="25"/>
                  </a:lnTo>
                  <a:lnTo>
                    <a:pt x="2234" y="25"/>
                  </a:lnTo>
                  <a:lnTo>
                    <a:pt x="2265" y="25"/>
                  </a:lnTo>
                  <a:lnTo>
                    <a:pt x="2307" y="25"/>
                  </a:lnTo>
                  <a:lnTo>
                    <a:pt x="2390" y="25"/>
                  </a:lnTo>
                  <a:lnTo>
                    <a:pt x="2464" y="25"/>
                  </a:lnTo>
                  <a:lnTo>
                    <a:pt x="2505" y="25"/>
                  </a:lnTo>
                  <a:lnTo>
                    <a:pt x="2547" y="25"/>
                  </a:lnTo>
                  <a:lnTo>
                    <a:pt x="2589" y="25"/>
                  </a:lnTo>
                  <a:lnTo>
                    <a:pt x="2651" y="25"/>
                  </a:lnTo>
                  <a:lnTo>
                    <a:pt x="2693" y="25"/>
                  </a:lnTo>
                  <a:lnTo>
                    <a:pt x="2725" y="25"/>
                  </a:lnTo>
                  <a:lnTo>
                    <a:pt x="2756" y="25"/>
                  </a:lnTo>
                  <a:lnTo>
                    <a:pt x="2819" y="25"/>
                  </a:lnTo>
                  <a:lnTo>
                    <a:pt x="2881" y="25"/>
                  </a:lnTo>
                  <a:lnTo>
                    <a:pt x="2965" y="25"/>
                  </a:lnTo>
                  <a:lnTo>
                    <a:pt x="3006" y="33"/>
                  </a:lnTo>
                  <a:lnTo>
                    <a:pt x="3038" y="33"/>
                  </a:lnTo>
                  <a:lnTo>
                    <a:pt x="3069" y="33"/>
                  </a:lnTo>
                  <a:lnTo>
                    <a:pt x="3101" y="59"/>
                  </a:lnTo>
                  <a:lnTo>
                    <a:pt x="3131" y="84"/>
                  </a:lnTo>
                  <a:lnTo>
                    <a:pt x="3152" y="59"/>
                  </a:lnTo>
                  <a:lnTo>
                    <a:pt x="3216" y="67"/>
                  </a:lnTo>
                  <a:lnTo>
                    <a:pt x="3246" y="67"/>
                  </a:lnTo>
                  <a:lnTo>
                    <a:pt x="3288" y="59"/>
                  </a:lnTo>
                  <a:lnTo>
                    <a:pt x="3320" y="50"/>
                  </a:lnTo>
                  <a:lnTo>
                    <a:pt x="3351" y="50"/>
                  </a:lnTo>
                  <a:lnTo>
                    <a:pt x="3435" y="50"/>
                  </a:lnTo>
                  <a:lnTo>
                    <a:pt x="3539" y="50"/>
                  </a:lnTo>
                  <a:lnTo>
                    <a:pt x="3643" y="50"/>
                  </a:lnTo>
                  <a:lnTo>
                    <a:pt x="3706" y="50"/>
                  </a:lnTo>
                  <a:lnTo>
                    <a:pt x="3768" y="42"/>
                  </a:lnTo>
                  <a:lnTo>
                    <a:pt x="3810" y="33"/>
                  </a:lnTo>
                  <a:lnTo>
                    <a:pt x="3832" y="25"/>
                  </a:lnTo>
                  <a:lnTo>
                    <a:pt x="3862" y="16"/>
                  </a:lnTo>
                  <a:lnTo>
                    <a:pt x="3894" y="8"/>
                  </a:lnTo>
                  <a:lnTo>
                    <a:pt x="3957" y="8"/>
                  </a:lnTo>
                  <a:lnTo>
                    <a:pt x="3987" y="8"/>
                  </a:lnTo>
                  <a:lnTo>
                    <a:pt x="4072" y="8"/>
                  </a:lnTo>
                  <a:lnTo>
                    <a:pt x="4155" y="8"/>
                  </a:lnTo>
                  <a:lnTo>
                    <a:pt x="4186" y="8"/>
                  </a:lnTo>
                  <a:lnTo>
                    <a:pt x="4227" y="8"/>
                  </a:lnTo>
                  <a:lnTo>
                    <a:pt x="4312" y="8"/>
                  </a:lnTo>
                  <a:lnTo>
                    <a:pt x="4374" y="8"/>
                  </a:lnTo>
                  <a:lnTo>
                    <a:pt x="4405" y="25"/>
                  </a:lnTo>
                  <a:lnTo>
                    <a:pt x="4437" y="33"/>
                  </a:lnTo>
                  <a:lnTo>
                    <a:pt x="4478" y="33"/>
                  </a:lnTo>
                  <a:lnTo>
                    <a:pt x="4562" y="33"/>
                  </a:lnTo>
                  <a:lnTo>
                    <a:pt x="4624" y="33"/>
                  </a:lnTo>
                  <a:lnTo>
                    <a:pt x="4687" y="33"/>
                  </a:lnTo>
                  <a:lnTo>
                    <a:pt x="4709" y="33"/>
                  </a:lnTo>
                  <a:lnTo>
                    <a:pt x="4750" y="33"/>
                  </a:lnTo>
                  <a:lnTo>
                    <a:pt x="4792" y="33"/>
                  </a:lnTo>
                  <a:lnTo>
                    <a:pt x="4834" y="33"/>
                  </a:lnTo>
                  <a:lnTo>
                    <a:pt x="4896" y="33"/>
                  </a:lnTo>
                  <a:lnTo>
                    <a:pt x="4928" y="33"/>
                  </a:lnTo>
                  <a:lnTo>
                    <a:pt x="5000" y="33"/>
                  </a:lnTo>
                  <a:lnTo>
                    <a:pt x="5074" y="33"/>
                  </a:lnTo>
                  <a:lnTo>
                    <a:pt x="5147" y="33"/>
                  </a:lnTo>
                  <a:lnTo>
                    <a:pt x="5178" y="33"/>
                  </a:lnTo>
                  <a:lnTo>
                    <a:pt x="5220" y="50"/>
                  </a:lnTo>
                  <a:lnTo>
                    <a:pt x="5199" y="76"/>
                  </a:lnTo>
                  <a:lnTo>
                    <a:pt x="5115" y="76"/>
                  </a:lnTo>
                  <a:lnTo>
                    <a:pt x="5084" y="76"/>
                  </a:lnTo>
                  <a:lnTo>
                    <a:pt x="5000" y="67"/>
                  </a:lnTo>
                  <a:lnTo>
                    <a:pt x="4938" y="67"/>
                  </a:lnTo>
                  <a:lnTo>
                    <a:pt x="4906" y="67"/>
                  </a:lnTo>
                  <a:lnTo>
                    <a:pt x="4864" y="67"/>
                  </a:lnTo>
                  <a:lnTo>
                    <a:pt x="4792" y="67"/>
                  </a:lnTo>
                  <a:lnTo>
                    <a:pt x="4719" y="67"/>
                  </a:lnTo>
                  <a:lnTo>
                    <a:pt x="4687" y="67"/>
                  </a:lnTo>
                  <a:lnTo>
                    <a:pt x="4624" y="67"/>
                  </a:lnTo>
                  <a:lnTo>
                    <a:pt x="4583" y="67"/>
                  </a:lnTo>
                  <a:lnTo>
                    <a:pt x="4499" y="76"/>
                  </a:lnTo>
                  <a:lnTo>
                    <a:pt x="4468" y="84"/>
                  </a:lnTo>
                  <a:lnTo>
                    <a:pt x="4426" y="84"/>
                  </a:lnTo>
                  <a:lnTo>
                    <a:pt x="4395" y="84"/>
                  </a:lnTo>
                  <a:lnTo>
                    <a:pt x="4312" y="84"/>
                  </a:lnTo>
                  <a:lnTo>
                    <a:pt x="4248" y="84"/>
                  </a:lnTo>
                  <a:lnTo>
                    <a:pt x="4218" y="84"/>
                  </a:lnTo>
                  <a:lnTo>
                    <a:pt x="4113" y="76"/>
                  </a:lnTo>
                  <a:lnTo>
                    <a:pt x="4029" y="76"/>
                  </a:lnTo>
                  <a:lnTo>
                    <a:pt x="3946" y="67"/>
                  </a:lnTo>
                  <a:lnTo>
                    <a:pt x="3883" y="59"/>
                  </a:lnTo>
                  <a:lnTo>
                    <a:pt x="3852" y="59"/>
                  </a:lnTo>
                  <a:lnTo>
                    <a:pt x="3821" y="59"/>
                  </a:lnTo>
                  <a:lnTo>
                    <a:pt x="3789" y="59"/>
                  </a:lnTo>
                  <a:lnTo>
                    <a:pt x="3758" y="59"/>
                  </a:lnTo>
                  <a:lnTo>
                    <a:pt x="3675" y="59"/>
                  </a:lnTo>
                  <a:lnTo>
                    <a:pt x="3612" y="59"/>
                  </a:lnTo>
                  <a:lnTo>
                    <a:pt x="3549" y="59"/>
                  </a:lnTo>
                  <a:lnTo>
                    <a:pt x="3518" y="59"/>
                  </a:lnTo>
                  <a:lnTo>
                    <a:pt x="3486" y="76"/>
                  </a:lnTo>
                  <a:lnTo>
                    <a:pt x="3456" y="76"/>
                  </a:lnTo>
                  <a:lnTo>
                    <a:pt x="3393" y="84"/>
                  </a:lnTo>
                  <a:lnTo>
                    <a:pt x="3320" y="84"/>
                  </a:lnTo>
                  <a:lnTo>
                    <a:pt x="3236" y="84"/>
                  </a:lnTo>
                  <a:lnTo>
                    <a:pt x="3205" y="84"/>
                  </a:lnTo>
                  <a:lnTo>
                    <a:pt x="3121" y="84"/>
                  </a:lnTo>
                  <a:lnTo>
                    <a:pt x="3059" y="84"/>
                  </a:lnTo>
                  <a:lnTo>
                    <a:pt x="3027" y="84"/>
                  </a:lnTo>
                  <a:lnTo>
                    <a:pt x="2944" y="76"/>
                  </a:lnTo>
                  <a:lnTo>
                    <a:pt x="2860" y="76"/>
                  </a:lnTo>
                  <a:lnTo>
                    <a:pt x="2798" y="76"/>
                  </a:lnTo>
                  <a:lnTo>
                    <a:pt x="2714" y="76"/>
                  </a:lnTo>
                  <a:lnTo>
                    <a:pt x="2651" y="84"/>
                  </a:lnTo>
                  <a:lnTo>
                    <a:pt x="2589" y="84"/>
                  </a:lnTo>
                  <a:lnTo>
                    <a:pt x="2505" y="84"/>
                  </a:lnTo>
                  <a:lnTo>
                    <a:pt x="2474" y="76"/>
                  </a:lnTo>
                  <a:lnTo>
                    <a:pt x="2432" y="76"/>
                  </a:lnTo>
                  <a:lnTo>
                    <a:pt x="2360" y="76"/>
                  </a:lnTo>
                  <a:lnTo>
                    <a:pt x="2318" y="76"/>
                  </a:lnTo>
                  <a:lnTo>
                    <a:pt x="2254" y="76"/>
                  </a:lnTo>
                  <a:lnTo>
                    <a:pt x="2192" y="76"/>
                  </a:lnTo>
                  <a:lnTo>
                    <a:pt x="2150" y="76"/>
                  </a:lnTo>
                  <a:lnTo>
                    <a:pt x="2088" y="76"/>
                  </a:lnTo>
                  <a:lnTo>
                    <a:pt x="2056" y="67"/>
                  </a:lnTo>
                  <a:lnTo>
                    <a:pt x="2014" y="59"/>
                  </a:lnTo>
                  <a:lnTo>
                    <a:pt x="1973" y="59"/>
                  </a:lnTo>
                  <a:lnTo>
                    <a:pt x="1889" y="59"/>
                  </a:lnTo>
                  <a:lnTo>
                    <a:pt x="1859" y="59"/>
                  </a:lnTo>
                  <a:lnTo>
                    <a:pt x="1837" y="67"/>
                  </a:lnTo>
                  <a:lnTo>
                    <a:pt x="1774" y="76"/>
                  </a:lnTo>
                  <a:lnTo>
                    <a:pt x="1743" y="84"/>
                  </a:lnTo>
                  <a:lnTo>
                    <a:pt x="1660" y="76"/>
                  </a:lnTo>
                  <a:lnTo>
                    <a:pt x="1628" y="76"/>
                  </a:lnTo>
                  <a:lnTo>
                    <a:pt x="1545" y="84"/>
                  </a:lnTo>
                  <a:lnTo>
                    <a:pt x="1513" y="84"/>
                  </a:lnTo>
                  <a:lnTo>
                    <a:pt x="1483" y="84"/>
                  </a:lnTo>
                  <a:lnTo>
                    <a:pt x="1451" y="59"/>
                  </a:lnTo>
                  <a:lnTo>
                    <a:pt x="1409" y="50"/>
                  </a:lnTo>
                  <a:lnTo>
                    <a:pt x="1336" y="50"/>
                  </a:lnTo>
                  <a:lnTo>
                    <a:pt x="1294" y="59"/>
                  </a:lnTo>
                  <a:lnTo>
                    <a:pt x="1211" y="59"/>
                  </a:lnTo>
                  <a:lnTo>
                    <a:pt x="1127" y="67"/>
                  </a:lnTo>
                  <a:lnTo>
                    <a:pt x="1023" y="67"/>
                  </a:lnTo>
                  <a:lnTo>
                    <a:pt x="960" y="67"/>
                  </a:lnTo>
                  <a:lnTo>
                    <a:pt x="876" y="67"/>
                  </a:lnTo>
                  <a:lnTo>
                    <a:pt x="846" y="67"/>
                  </a:lnTo>
                  <a:lnTo>
                    <a:pt x="762" y="76"/>
                  </a:lnTo>
                  <a:lnTo>
                    <a:pt x="699" y="76"/>
                  </a:lnTo>
                  <a:lnTo>
                    <a:pt x="668" y="59"/>
                  </a:lnTo>
                  <a:lnTo>
                    <a:pt x="636" y="42"/>
                  </a:lnTo>
                  <a:lnTo>
                    <a:pt x="606" y="42"/>
                  </a:lnTo>
                  <a:lnTo>
                    <a:pt x="543" y="42"/>
                  </a:lnTo>
                  <a:lnTo>
                    <a:pt x="521" y="42"/>
                  </a:lnTo>
                  <a:lnTo>
                    <a:pt x="491" y="50"/>
                  </a:lnTo>
                  <a:lnTo>
                    <a:pt x="459" y="50"/>
                  </a:lnTo>
                  <a:lnTo>
                    <a:pt x="428" y="50"/>
                  </a:lnTo>
                  <a:lnTo>
                    <a:pt x="324" y="50"/>
                  </a:lnTo>
                  <a:lnTo>
                    <a:pt x="292" y="50"/>
                  </a:lnTo>
                  <a:lnTo>
                    <a:pt x="250" y="50"/>
                  </a:lnTo>
                  <a:lnTo>
                    <a:pt x="219" y="50"/>
                  </a:lnTo>
                  <a:lnTo>
                    <a:pt x="135" y="50"/>
                  </a:lnTo>
                  <a:lnTo>
                    <a:pt x="52" y="50"/>
                  </a:lnTo>
                  <a:lnTo>
                    <a:pt x="0" y="25"/>
                  </a:lnTo>
                  <a:lnTo>
                    <a:pt x="0" y="25"/>
                  </a:lnTo>
                </a:path>
              </a:pathLst>
            </a:custGeom>
            <a:solidFill>
              <a:srgbClr val="393939">
                <a:alpha val="50000"/>
              </a:srgbClr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75781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143000"/>
          </a:xfrm>
        </p:spPr>
        <p:txBody>
          <a:bodyPr anchor="b"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EB60F0D-4B3E-4BC3-9F05-4E87705E0D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0C82D-559E-4D4D-9DB8-F0048A2595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FC9A3-0284-42BC-87BE-12BAE71929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0850" y="206692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13250" y="206692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0DB50-00C2-4D32-A5E2-C2321F0990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05F33-7AE7-4508-A9F7-4F02E63AAD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95400" y="1828800"/>
            <a:ext cx="357981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7613" y="1828800"/>
            <a:ext cx="3581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D5890-EB25-413C-8EC0-6900AEDDECBB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E72BF-23E0-41C5-B70B-8DBF4F2FBA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B6100-9284-440E-B691-C47862877F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BE425-BCA9-44F8-A0DE-3E80B5AD37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65388-CBAA-43BD-98CB-439AFBDB03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D0C98-1150-4C62-B304-9953D81C6D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C4E31-2AC5-4BCA-AB44-DD3D89479B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273800" y="334963"/>
            <a:ext cx="1949450" cy="5846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20688" y="334963"/>
            <a:ext cx="5700712" cy="5846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6D6D9-FA1E-46F8-B328-DFAD89DC46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688" y="33496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0850" y="2066925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0850" y="4200525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01C9C-5A70-4DE7-9527-A45D157F4E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29713" cy="6842125"/>
            <a:chOff x="0" y="0"/>
            <a:chExt cx="5751" cy="431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0"/>
              <a:ext cx="5751" cy="4310"/>
              <a:chOff x="0" y="0"/>
              <a:chExt cx="5751" cy="4310"/>
            </a:xfrm>
          </p:grpSpPr>
          <p:sp>
            <p:nvSpPr>
              <p:cNvPr id="24" name="Line 4"/>
              <p:cNvSpPr>
                <a:spLocks noChangeShapeType="1"/>
              </p:cNvSpPr>
              <p:nvPr/>
            </p:nvSpPr>
            <p:spPr bwMode="hidden">
              <a:xfrm>
                <a:off x="0" y="165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5" name="Line 5"/>
              <p:cNvSpPr>
                <a:spLocks noChangeShapeType="1"/>
              </p:cNvSpPr>
              <p:nvPr/>
            </p:nvSpPr>
            <p:spPr bwMode="hidden">
              <a:xfrm>
                <a:off x="0" y="467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6" name="Line 6"/>
              <p:cNvSpPr>
                <a:spLocks noChangeShapeType="1"/>
              </p:cNvSpPr>
              <p:nvPr/>
            </p:nvSpPr>
            <p:spPr bwMode="hidden">
              <a:xfrm>
                <a:off x="0" y="769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7" name="Line 7"/>
              <p:cNvSpPr>
                <a:spLocks noChangeShapeType="1"/>
              </p:cNvSpPr>
              <p:nvPr/>
            </p:nvSpPr>
            <p:spPr bwMode="hidden">
              <a:xfrm>
                <a:off x="0" y="1072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8" name="Line 8"/>
              <p:cNvSpPr>
                <a:spLocks noChangeShapeType="1"/>
              </p:cNvSpPr>
              <p:nvPr/>
            </p:nvSpPr>
            <p:spPr bwMode="hidden">
              <a:xfrm>
                <a:off x="0" y="1374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9" name="Line 9"/>
              <p:cNvSpPr>
                <a:spLocks noChangeShapeType="1"/>
              </p:cNvSpPr>
              <p:nvPr/>
            </p:nvSpPr>
            <p:spPr bwMode="hidden">
              <a:xfrm>
                <a:off x="0" y="1676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0" name="Line 10"/>
              <p:cNvSpPr>
                <a:spLocks noChangeShapeType="1"/>
              </p:cNvSpPr>
              <p:nvPr/>
            </p:nvSpPr>
            <p:spPr bwMode="hidden">
              <a:xfrm>
                <a:off x="0" y="1978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1" name="Line 11"/>
              <p:cNvSpPr>
                <a:spLocks noChangeShapeType="1"/>
              </p:cNvSpPr>
              <p:nvPr/>
            </p:nvSpPr>
            <p:spPr bwMode="hidden">
              <a:xfrm>
                <a:off x="0" y="2280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2" name="Line 12"/>
              <p:cNvSpPr>
                <a:spLocks noChangeShapeType="1"/>
              </p:cNvSpPr>
              <p:nvPr/>
            </p:nvSpPr>
            <p:spPr bwMode="hidden">
              <a:xfrm>
                <a:off x="0" y="2582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3" name="Line 13"/>
              <p:cNvSpPr>
                <a:spLocks noChangeShapeType="1"/>
              </p:cNvSpPr>
              <p:nvPr/>
            </p:nvSpPr>
            <p:spPr bwMode="hidden">
              <a:xfrm>
                <a:off x="0" y="2885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4" name="Line 14"/>
              <p:cNvSpPr>
                <a:spLocks noChangeShapeType="1"/>
              </p:cNvSpPr>
              <p:nvPr/>
            </p:nvSpPr>
            <p:spPr bwMode="hidden">
              <a:xfrm>
                <a:off x="0" y="3187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5" name="Line 15"/>
              <p:cNvSpPr>
                <a:spLocks noChangeShapeType="1"/>
              </p:cNvSpPr>
              <p:nvPr/>
            </p:nvSpPr>
            <p:spPr bwMode="hidden">
              <a:xfrm>
                <a:off x="0" y="3489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6" name="Line 16"/>
              <p:cNvSpPr>
                <a:spLocks noChangeShapeType="1"/>
              </p:cNvSpPr>
              <p:nvPr/>
            </p:nvSpPr>
            <p:spPr bwMode="hidden">
              <a:xfrm>
                <a:off x="0" y="3791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7" name="Line 17"/>
              <p:cNvSpPr>
                <a:spLocks noChangeShapeType="1"/>
              </p:cNvSpPr>
              <p:nvPr/>
            </p:nvSpPr>
            <p:spPr bwMode="hidden">
              <a:xfrm>
                <a:off x="0" y="4093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8" name="Line 18"/>
              <p:cNvSpPr>
                <a:spLocks noChangeShapeType="1"/>
              </p:cNvSpPr>
              <p:nvPr/>
            </p:nvSpPr>
            <p:spPr bwMode="hidden">
              <a:xfrm>
                <a:off x="5579" y="0"/>
                <a:ext cx="0" cy="431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9" name="Line 19"/>
              <p:cNvSpPr>
                <a:spLocks noChangeShapeType="1"/>
              </p:cNvSpPr>
              <p:nvPr/>
            </p:nvSpPr>
            <p:spPr bwMode="hidden">
              <a:xfrm>
                <a:off x="5323" y="0"/>
                <a:ext cx="0" cy="431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0" name="Line 20"/>
              <p:cNvSpPr>
                <a:spLocks noChangeShapeType="1"/>
              </p:cNvSpPr>
              <p:nvPr/>
            </p:nvSpPr>
            <p:spPr bwMode="hidden">
              <a:xfrm>
                <a:off x="5066" y="0"/>
                <a:ext cx="0" cy="431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1" name="Line 21"/>
              <p:cNvSpPr>
                <a:spLocks noChangeShapeType="1"/>
              </p:cNvSpPr>
              <p:nvPr/>
            </p:nvSpPr>
            <p:spPr bwMode="hidden">
              <a:xfrm>
                <a:off x="4810" y="0"/>
                <a:ext cx="0" cy="431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grpSp>
            <p:nvGrpSpPr>
              <p:cNvPr id="42" name="Group 22"/>
              <p:cNvGrpSpPr>
                <a:grpSpLocks/>
              </p:cNvGrpSpPr>
              <p:nvPr/>
            </p:nvGrpSpPr>
            <p:grpSpPr bwMode="auto">
              <a:xfrm>
                <a:off x="194" y="0"/>
                <a:ext cx="4359" cy="4310"/>
                <a:chOff x="194" y="0"/>
                <a:chExt cx="4359" cy="4310"/>
              </a:xfrm>
            </p:grpSpPr>
            <p:sp>
              <p:nvSpPr>
                <p:cNvPr id="43" name="Line 23"/>
                <p:cNvSpPr>
                  <a:spLocks noChangeShapeType="1"/>
                </p:cNvSpPr>
                <p:nvPr/>
              </p:nvSpPr>
              <p:spPr bwMode="hidden">
                <a:xfrm>
                  <a:off x="4553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44" name="Line 24"/>
                <p:cNvSpPr>
                  <a:spLocks noChangeShapeType="1"/>
                </p:cNvSpPr>
                <p:nvPr/>
              </p:nvSpPr>
              <p:spPr bwMode="hidden">
                <a:xfrm>
                  <a:off x="4297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45" name="Line 25"/>
                <p:cNvSpPr>
                  <a:spLocks noChangeShapeType="1"/>
                </p:cNvSpPr>
                <p:nvPr/>
              </p:nvSpPr>
              <p:spPr bwMode="hidden">
                <a:xfrm>
                  <a:off x="4040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46" name="Line 26"/>
                <p:cNvSpPr>
                  <a:spLocks noChangeShapeType="1"/>
                </p:cNvSpPr>
                <p:nvPr/>
              </p:nvSpPr>
              <p:spPr bwMode="hidden">
                <a:xfrm>
                  <a:off x="3784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47" name="Line 27"/>
                <p:cNvSpPr>
                  <a:spLocks noChangeShapeType="1"/>
                </p:cNvSpPr>
                <p:nvPr/>
              </p:nvSpPr>
              <p:spPr bwMode="hidden">
                <a:xfrm>
                  <a:off x="3527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48" name="Line 28"/>
                <p:cNvSpPr>
                  <a:spLocks noChangeShapeType="1"/>
                </p:cNvSpPr>
                <p:nvPr/>
              </p:nvSpPr>
              <p:spPr bwMode="hidden">
                <a:xfrm>
                  <a:off x="3271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49" name="Line 29"/>
                <p:cNvSpPr>
                  <a:spLocks noChangeShapeType="1"/>
                </p:cNvSpPr>
                <p:nvPr/>
              </p:nvSpPr>
              <p:spPr bwMode="hidden">
                <a:xfrm>
                  <a:off x="3014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50" name="Line 30"/>
                <p:cNvSpPr>
                  <a:spLocks noChangeShapeType="1"/>
                </p:cNvSpPr>
                <p:nvPr/>
              </p:nvSpPr>
              <p:spPr bwMode="hidden">
                <a:xfrm>
                  <a:off x="2758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51" name="Line 31"/>
                <p:cNvSpPr>
                  <a:spLocks noChangeShapeType="1"/>
                </p:cNvSpPr>
                <p:nvPr/>
              </p:nvSpPr>
              <p:spPr bwMode="hidden">
                <a:xfrm>
                  <a:off x="2501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52" name="Line 32"/>
                <p:cNvSpPr>
                  <a:spLocks noChangeShapeType="1"/>
                </p:cNvSpPr>
                <p:nvPr/>
              </p:nvSpPr>
              <p:spPr bwMode="hidden">
                <a:xfrm>
                  <a:off x="2245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53" name="Line 33"/>
                <p:cNvSpPr>
                  <a:spLocks noChangeShapeType="1"/>
                </p:cNvSpPr>
                <p:nvPr/>
              </p:nvSpPr>
              <p:spPr bwMode="hidden">
                <a:xfrm>
                  <a:off x="1988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54" name="Line 34"/>
                <p:cNvSpPr>
                  <a:spLocks noChangeShapeType="1"/>
                </p:cNvSpPr>
                <p:nvPr/>
              </p:nvSpPr>
              <p:spPr bwMode="hidden">
                <a:xfrm>
                  <a:off x="1732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55" name="Line 35"/>
                <p:cNvSpPr>
                  <a:spLocks noChangeShapeType="1"/>
                </p:cNvSpPr>
                <p:nvPr/>
              </p:nvSpPr>
              <p:spPr bwMode="hidden">
                <a:xfrm>
                  <a:off x="1476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56" name="Line 36"/>
                <p:cNvSpPr>
                  <a:spLocks noChangeShapeType="1"/>
                </p:cNvSpPr>
                <p:nvPr/>
              </p:nvSpPr>
              <p:spPr bwMode="hidden">
                <a:xfrm>
                  <a:off x="1220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57" name="Line 37"/>
                <p:cNvSpPr>
                  <a:spLocks noChangeShapeType="1"/>
                </p:cNvSpPr>
                <p:nvPr/>
              </p:nvSpPr>
              <p:spPr bwMode="hidden">
                <a:xfrm>
                  <a:off x="963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58" name="Line 38"/>
                <p:cNvSpPr>
                  <a:spLocks noChangeShapeType="1"/>
                </p:cNvSpPr>
                <p:nvPr/>
              </p:nvSpPr>
              <p:spPr bwMode="hidden">
                <a:xfrm>
                  <a:off x="707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59" name="Line 39"/>
                <p:cNvSpPr>
                  <a:spLocks noChangeShapeType="1"/>
                </p:cNvSpPr>
                <p:nvPr/>
              </p:nvSpPr>
              <p:spPr bwMode="hidden">
                <a:xfrm>
                  <a:off x="450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60" name="Line 40"/>
                <p:cNvSpPr>
                  <a:spLocks noChangeShapeType="1"/>
                </p:cNvSpPr>
                <p:nvPr/>
              </p:nvSpPr>
              <p:spPr bwMode="hidden">
                <a:xfrm>
                  <a:off x="194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</p:grpSp>
        </p:grpSp>
        <p:grpSp>
          <p:nvGrpSpPr>
            <p:cNvPr id="6" name="Group 41"/>
            <p:cNvGrpSpPr>
              <a:grpSpLocks/>
            </p:cNvGrpSpPr>
            <p:nvPr/>
          </p:nvGrpSpPr>
          <p:grpSpPr bwMode="auto">
            <a:xfrm>
              <a:off x="4550" y="163"/>
              <a:ext cx="1031" cy="3933"/>
              <a:chOff x="4550" y="163"/>
              <a:chExt cx="1031" cy="3933"/>
            </a:xfrm>
          </p:grpSpPr>
          <p:sp>
            <p:nvSpPr>
              <p:cNvPr id="7" name="Rectangle 42"/>
              <p:cNvSpPr>
                <a:spLocks noChangeArrowheads="1"/>
              </p:cNvSpPr>
              <p:nvPr/>
            </p:nvSpPr>
            <p:spPr bwMode="ltGray">
              <a:xfrm>
                <a:off x="5062" y="3790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8" name="Rectangle 43"/>
              <p:cNvSpPr>
                <a:spLocks noChangeArrowheads="1"/>
              </p:cNvSpPr>
              <p:nvPr/>
            </p:nvSpPr>
            <p:spPr bwMode="ltGray">
              <a:xfrm>
                <a:off x="5319" y="3487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9" name="Rectangle 44"/>
              <p:cNvSpPr>
                <a:spLocks noChangeArrowheads="1"/>
              </p:cNvSpPr>
              <p:nvPr/>
            </p:nvSpPr>
            <p:spPr bwMode="ltGray">
              <a:xfrm>
                <a:off x="5062" y="3487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0" name="Rectangle 45"/>
              <p:cNvSpPr>
                <a:spLocks noChangeArrowheads="1"/>
              </p:cNvSpPr>
              <p:nvPr/>
            </p:nvSpPr>
            <p:spPr bwMode="ltGray">
              <a:xfrm>
                <a:off x="5319" y="2883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1" name="Rectangle 46"/>
              <p:cNvSpPr>
                <a:spLocks noChangeArrowheads="1"/>
              </p:cNvSpPr>
              <p:nvPr/>
            </p:nvSpPr>
            <p:spPr bwMode="ltGray">
              <a:xfrm>
                <a:off x="5296" y="2580"/>
                <a:ext cx="285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2" name="Rectangle 47"/>
              <p:cNvSpPr>
                <a:spLocks noChangeArrowheads="1"/>
              </p:cNvSpPr>
              <p:nvPr/>
            </p:nvSpPr>
            <p:spPr bwMode="ltGray">
              <a:xfrm>
                <a:off x="5062" y="2580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3" name="Rectangle 48"/>
              <p:cNvSpPr>
                <a:spLocks noChangeArrowheads="1"/>
              </p:cNvSpPr>
              <p:nvPr/>
            </p:nvSpPr>
            <p:spPr bwMode="ltGray">
              <a:xfrm>
                <a:off x="5319" y="2279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4" name="Rectangle 49"/>
              <p:cNvSpPr>
                <a:spLocks noChangeArrowheads="1"/>
              </p:cNvSpPr>
              <p:nvPr/>
            </p:nvSpPr>
            <p:spPr bwMode="ltGray">
              <a:xfrm>
                <a:off x="5062" y="1976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5" name="Rectangle 50"/>
              <p:cNvSpPr>
                <a:spLocks noChangeArrowheads="1"/>
              </p:cNvSpPr>
              <p:nvPr/>
            </p:nvSpPr>
            <p:spPr bwMode="ltGray">
              <a:xfrm>
                <a:off x="5062" y="1674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6" name="Rectangle 51"/>
              <p:cNvSpPr>
                <a:spLocks noChangeArrowheads="1"/>
              </p:cNvSpPr>
              <p:nvPr/>
            </p:nvSpPr>
            <p:spPr bwMode="ltGray">
              <a:xfrm>
                <a:off x="5319" y="1372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7" name="Rectangle 52"/>
              <p:cNvSpPr>
                <a:spLocks noChangeArrowheads="1"/>
              </p:cNvSpPr>
              <p:nvPr/>
            </p:nvSpPr>
            <p:spPr bwMode="ltGray">
              <a:xfrm>
                <a:off x="5319" y="1071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8" name="Rectangle 53"/>
              <p:cNvSpPr>
                <a:spLocks noChangeArrowheads="1"/>
              </p:cNvSpPr>
              <p:nvPr/>
            </p:nvSpPr>
            <p:spPr bwMode="ltGray">
              <a:xfrm>
                <a:off x="5062" y="1071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9" name="Rectangle 54"/>
              <p:cNvSpPr>
                <a:spLocks noChangeArrowheads="1"/>
              </p:cNvSpPr>
              <p:nvPr/>
            </p:nvSpPr>
            <p:spPr bwMode="ltGray">
              <a:xfrm>
                <a:off x="4807" y="768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0" name="Rectangle 55"/>
              <p:cNvSpPr>
                <a:spLocks noChangeArrowheads="1"/>
              </p:cNvSpPr>
              <p:nvPr/>
            </p:nvSpPr>
            <p:spPr bwMode="ltGray">
              <a:xfrm>
                <a:off x="5319" y="466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1" name="Rectangle 56"/>
              <p:cNvSpPr>
                <a:spLocks noChangeArrowheads="1"/>
              </p:cNvSpPr>
              <p:nvPr/>
            </p:nvSpPr>
            <p:spPr bwMode="ltGray">
              <a:xfrm>
                <a:off x="4550" y="466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2" name="Rectangle 57"/>
              <p:cNvSpPr>
                <a:spLocks noChangeArrowheads="1"/>
              </p:cNvSpPr>
              <p:nvPr/>
            </p:nvSpPr>
            <p:spPr bwMode="ltGray">
              <a:xfrm>
                <a:off x="5319" y="163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3" name="Rectangle 58"/>
              <p:cNvSpPr>
                <a:spLocks noChangeArrowheads="1"/>
              </p:cNvSpPr>
              <p:nvPr/>
            </p:nvSpPr>
            <p:spPr bwMode="ltGray">
              <a:xfrm>
                <a:off x="5062" y="163"/>
                <a:ext cx="259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</p:grpSp>
      <p:sp>
        <p:nvSpPr>
          <p:cNvPr id="91195" name="Rectangle 59"/>
          <p:cNvSpPr>
            <a:spLocks noGrp="1" noChangeArrowheads="1"/>
          </p:cNvSpPr>
          <p:nvPr>
            <p:ph type="ctrTitle" sz="quarter"/>
          </p:nvPr>
        </p:nvSpPr>
        <p:spPr>
          <a:xfrm>
            <a:off x="3810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1196" name="Rectangle 6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1" name="Rectangle 6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" name="Rectangle 62"/>
          <p:cNvSpPr>
            <a:spLocks noGrp="1" noChangeArrowheads="1"/>
          </p:cNvSpPr>
          <p:nvPr>
            <p:ph type="ftr" sz="quarter" idx="11"/>
          </p:nvPr>
        </p:nvSpPr>
        <p:spPr>
          <a:xfrm>
            <a:off x="2590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" name="Rectangle 6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AD6C8-4EE1-407E-ADD9-5A52DC9C1E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13C4D-4FC8-4162-BD70-A18CE3F7E0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12F73-7124-4159-9FF7-885D6BA387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A875C-C021-4CAE-A837-9CE293398633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8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C44A1-DB5E-4D3E-B191-2DF2F8D198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1000" y="1985963"/>
            <a:ext cx="3810000" cy="4110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43400" y="1985963"/>
            <a:ext cx="3810000" cy="4110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E8483-868C-45FD-941C-963BFC8902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AAB43-B1FA-4D05-9007-DE32CA3072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81652-13F5-49E3-8BE6-E4D0EB087A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9280E-3A50-4F42-A945-DEE235DF7A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A6CB8-B2D9-44A2-9A00-87B4A0861C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6F791-0BB3-48E6-83CC-6C21D0094F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E3904-E5B6-4261-828F-CE2020341E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2103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AFC06-1E22-4565-B5A9-7CBF6424B4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</p:grpSp>
      <p:sp>
        <p:nvSpPr>
          <p:cNvPr id="13009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009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FC372-A618-46C0-B54C-485E52C925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F0CF5-1064-4CE7-8670-AD492A0C71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42604-81C4-4BB3-A690-C68783052778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79205-C3DE-4677-A80C-9089AAAF3D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6E0FA-0923-43B3-B9E5-0F6599F5FB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E2CC9-6408-4F9F-A3F2-0437390B7F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C8F35-BD29-47EF-9745-BBAA843475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8AF63-F99D-4143-82AA-92A3A6BFBE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07AE6-AB29-4898-BB59-3FEAF8DA2E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2E967-1CA1-462C-862A-7F42515761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3DD11-6B39-4F52-9755-05B0E381F1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DD65B-7268-4EDC-AB6C-C8503B49C4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BE06D-5782-4D1C-B226-44F6F6F2AF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5BA89-432E-4AAB-AADF-34FBD6AAFE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83AAC-47AD-4F68-94B7-F8043D582979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5B795-25E3-49CE-9049-963542DC64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F70D3-9AB9-4BBB-A17B-94E94B6A7E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C0C6D-3409-49AE-AB25-E6C905277B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D8745-23AB-456E-AC23-F688BEF378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72ECA-3E45-4909-9107-A999E8E0C6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CAE8C-0A7F-45FE-B00D-480BD2A09D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1F8A2-059E-4218-825F-94A1374394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0F1A9-1A8C-43C6-8EB4-B8C0DF82C5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37D5D-9DD5-4CE8-8577-EC3AE50639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865C9-03AE-4F4E-BA6A-444B7662BD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56384-EDDF-4B25-980D-39042005DE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D7DFD-44FE-4802-99B2-4CE9D33C5580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4B444-3877-4552-B9D0-A4BBDF442A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CFEB2-835F-4D00-95A8-0CF0FAD5AA58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B4B80-C137-4EF9-801F-F54980194E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34A31-ACBB-46CC-9E6A-1F74D1BCD5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AD920-DE6E-4B06-A797-47BCF8D527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A6B5F-D8C3-476E-99E7-35665C6D3C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4915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916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F96FE-D4D1-4EDA-AD62-86C217AF58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28E04-8CF0-4CB3-9F1F-E981F54B79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DA966-0108-47D8-BB8C-E0DCF71DF6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351E6-6D12-49AB-9A9C-85AC4458F5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0DA1D-2EB4-453F-8212-E2AE947728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C92AB-66F9-4E2B-B413-285642483A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6BAE7-606D-4104-88E7-DD80CB0A41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7A98F-2AA4-49F6-AD06-561B68490A74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B98DC-5FC7-4E09-8F1E-BBD21585FC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87908-20F9-45D6-9C2C-36648AD72F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9C5A6-C568-4808-BFB0-651A15D870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384BF-B3EC-4169-9629-5CCA6E2B7A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B3BCD-FBB1-444A-93AA-7360547D4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9EE23-B5CA-4441-B67A-ED48F3B74CC3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4053D-12CF-4515-8A3A-5AF2959C15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9525" y="685800"/>
            <a:ext cx="7086600" cy="731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984625" y="1600200"/>
            <a:ext cx="25527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3984625" y="3938588"/>
            <a:ext cx="25527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17418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7419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04800"/>
            <a:ext cx="18288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5400" y="304800"/>
            <a:ext cx="53340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7F49A-9F10-4E09-A996-F9DFE6A4FF4E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DC722-E614-47C6-A28E-E3B24EC94E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2357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357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DE352-CD25-4AD8-918E-1B1F1CDC61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25FFC-3020-4AF8-A7BB-1AA1D48A89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41132-5DF1-4CBE-BB25-AF82DC15E4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B47BF-B6C9-448A-B3EC-8A67951295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C9D78-1823-4CEA-B0D5-65095CC3A7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51B23-04DD-4B8F-A83B-65445649B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DBBA7-5AF5-4C22-B1CE-58A6E712FA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6CA24-EDCF-407E-81F9-608E6C75FE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15CA7-84BF-49C1-9363-2AF04E16C5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EFED2-2A2D-4D23-8326-50724F938F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FEDEF-FA60-4848-B9D8-0FBB74B762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7A962-F756-41FC-B91E-573663E0B2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</p:grpSp>
        </p:grpSp>
      </p:grpSp>
      <p:sp>
        <p:nvSpPr>
          <p:cNvPr id="3181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1811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D4656-5C4F-4E5E-8B67-2166732D5A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CD5E5-01A8-4FCA-8B6F-BCD4079323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2620F-9C20-4985-ABCE-5760B4729C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0C909-EC46-4CE1-B292-AAD2780F49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3719D-64DC-4595-AFB6-F670F405EF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2880E-51A9-4071-8BD8-F8B62A35A7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795EA-089E-40F6-A0A0-58A7A27E49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28BF7-728F-4497-9D20-2BB75A0C7C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B1D97-BA25-4A04-B201-61854A7769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63087-9CFF-494A-91A4-81A5E0A020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79747-3491-4ADF-BD3C-E09168E8D2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54575-2558-459E-A8D6-8EDABE7AAE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5941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941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E7B32-0946-44A2-B331-68926B8CC2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0EDAA-9722-4611-8D51-50D97D0B87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9CAE8-F9D9-4275-A48D-A5634E9C9F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16FD1-6C7A-4EB1-8422-87C71C97B6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9D29B-7566-41FD-897D-23922894D8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4C1BF-BB0D-4A5B-A3FC-B2C9D9CD83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71F4B-DAF0-40E3-B0CB-1B0E2D4157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4A401-EA2A-46A5-BABB-42F545EC80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EE9E7-773F-413D-9E2A-84E08DD8F5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2997D-61ED-4437-B52B-35CF8D0FB4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63F8D-2980-47EB-838F-FAEBB69B5F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B6ABB-EF5C-4940-BAF4-0259506F63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D696F-086A-4EB5-A745-081BF06A4D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ru-RU">
                <a:latin typeface="+mn-lt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ru-RU">
                <a:latin typeface="+mn-lt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ru-RU">
                <a:latin typeface="+mn-lt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4944" y="-1"/>
              <a:ext cx="816" cy="3976"/>
              <a:chOff x="4944" y="-1"/>
              <a:chExt cx="816" cy="3976"/>
            </a:xfrm>
          </p:grpSpPr>
          <p:grpSp>
            <p:nvGrpSpPr>
              <p:cNvPr id="20" name="Group 7"/>
              <p:cNvGrpSpPr>
                <a:grpSpLocks/>
              </p:cNvGrpSpPr>
              <p:nvPr userDrawn="1"/>
            </p:nvGrpSpPr>
            <p:grpSpPr bwMode="auto">
              <a:xfrm>
                <a:off x="5280" y="-1"/>
                <a:ext cx="480" cy="1432"/>
                <a:chOff x="5280" y="-1"/>
                <a:chExt cx="480" cy="1432"/>
              </a:xfrm>
            </p:grpSpPr>
            <p:grpSp>
              <p:nvGrpSpPr>
                <p:cNvPr id="41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6" y="-2"/>
                  <a:ext cx="174" cy="176"/>
                  <a:chOff x="1677" y="323"/>
                  <a:chExt cx="1690" cy="2560"/>
                </a:xfrm>
              </p:grpSpPr>
              <p:grpSp>
                <p:nvGrpSpPr>
                  <p:cNvPr id="5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77" y="323"/>
                    <a:ext cx="1690" cy="2560"/>
                    <a:chOff x="1677" y="323"/>
                    <a:chExt cx="1690" cy="2560"/>
                  </a:xfrm>
                </p:grpSpPr>
                <p:sp>
                  <p:nvSpPr>
                    <p:cNvPr id="57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33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58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77" y="381"/>
                      <a:ext cx="864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sp>
                <p:nvSpPr>
                  <p:cNvPr id="51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5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52" name="Freeform 13"/>
                  <p:cNvSpPr>
                    <a:spLocks/>
                  </p:cNvSpPr>
                  <p:nvPr/>
                </p:nvSpPr>
                <p:spPr bwMode="auto">
                  <a:xfrm>
                    <a:off x="2619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53" name="Freeform 14"/>
                  <p:cNvSpPr>
                    <a:spLocks/>
                  </p:cNvSpPr>
                  <p:nvPr/>
                </p:nvSpPr>
                <p:spPr bwMode="auto">
                  <a:xfrm>
                    <a:off x="2687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54" name="Freeform 15"/>
                  <p:cNvSpPr>
                    <a:spLocks/>
                  </p:cNvSpPr>
                  <p:nvPr/>
                </p:nvSpPr>
                <p:spPr bwMode="auto">
                  <a:xfrm>
                    <a:off x="2434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55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56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pic>
              <p:nvPicPr>
                <p:cNvPr id="4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1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2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6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7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9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3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4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5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7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8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9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0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9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1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3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7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ru-RU">
                <a:latin typeface="+mn-lt"/>
              </a:endParaRPr>
            </a:p>
          </p:txBody>
        </p:sp>
        <p:sp>
          <p:nvSpPr>
            <p:cNvPr id="18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9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ru-RU">
                <a:latin typeface="+mn-lt"/>
              </a:endParaRPr>
            </a:p>
          </p:txBody>
        </p:sp>
      </p:grpSp>
      <p:sp>
        <p:nvSpPr>
          <p:cNvPr id="84025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4026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9" name="Rectangle 5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B73E4-C91F-4085-9BD3-2CB85DA183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44941-59B0-478E-BE42-327F80B0BB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FE2B7-6982-4229-9230-3E134C4209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223D5-C707-4A16-B729-524A00BF31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FE375-0E9C-4533-A2F8-2AF64C8307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2BB8B-3733-4D76-B390-F4D2C6AF73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D7EC0-98DF-4207-9588-43DA1A1261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87AA3-A9BA-4A9F-84D2-451E822726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473CF-2472-4E4A-90A8-DCCB4E1BEF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C10F7-8C66-4483-80A1-9102CE94D1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D4242-2173-44C2-BAE5-46DAA08558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7FB66-AC0E-418A-BB5A-B39D565428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68E71-D739-490F-8D68-A27DEBF7B4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9D75C-A600-4C93-B551-DD5AF6973B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FBCAA-7A14-4B99-B846-259E8D531B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58B1A-BC26-4DCC-8460-88DEE9F9ED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4AF76-4CA9-4ED2-A11B-5033952E8D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DFC8A-8DC5-4D28-A2DC-BA245845A6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DF44C-EBF1-46D5-BADC-E44B070513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BF807-9BB7-44A6-9F0D-6E4712AF23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5B7C1-8B6C-4E79-8E7F-5923AD7EB6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64A0C-F772-47F0-8DBC-ABB2CF234D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1EE1C-A4BC-4EE1-BACC-BE55955C33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491E5-09A9-417B-9E4D-EC1704D276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C0B66-2E1C-4FDD-B4A5-33AC01C037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172056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72057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AA26A-FD11-42CA-832F-DCAB856BD3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3CED1-C337-4D56-9517-3A980E2EAE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E57B2-7BCB-440E-BEDC-C3AE428869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54171-A52C-4045-976F-B8E9459FC8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FE8B4-51C7-4E60-8C18-0A007C2E2F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1D1AD-88E1-4A51-8F80-89100108D1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96D2C-1BDB-491F-A92F-3219A73554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95400" y="1828800"/>
            <a:ext cx="357981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7613" y="1828800"/>
            <a:ext cx="3581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BF361-B769-4281-8AFD-9956D8CBCC29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C4DB4-7358-4500-A500-D48B67B709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902D0-8D9A-49FA-BB6A-CF74EA4833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7097E-2569-41B9-A040-1B1649BB01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B6876-9970-4ABF-A69E-385D585C2E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E7E75-497C-4DFE-BFEE-7EC9500386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57C45-6E78-482F-A38D-3DE40F9628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30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 altLang="en-US" smtClean="0"/>
              <a:t>Образец подзаголовка</a:t>
            </a:r>
            <a:endParaRPr lang="ru-RU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0ECA5-6BB5-4BDB-8BC4-77A6C17686C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B9A63-3460-4A74-AD06-9002E466B13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B6275-CA44-4AE2-9FE0-B70676BCD27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AA797-47A5-48B0-A974-3C17EC7CAC8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F58F0-2905-427E-81B2-2130F3302EC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E0A4C-741F-4CE3-88AD-4BCF96450F8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9051E-8A88-4252-9527-1D4F57160A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0394A-15DB-469D-BC67-97C5869BF37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0053D-B25A-4775-ADDE-6C44A47979C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E123A-997A-4054-AD4E-59257FB6955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6C443-A14A-49DB-A0E4-962218D3F6B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45910-83A6-4FA4-AD0E-EA69601E388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grpSp>
            <p:nvGrpSpPr>
              <p:cNvPr id="32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54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55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56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57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58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59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60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61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62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63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64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65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66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67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68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</p:grpSp>
          <p:grpSp>
            <p:nvGrpSpPr>
              <p:cNvPr id="33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52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53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</p:grpSp>
          <p:grpSp>
            <p:nvGrpSpPr>
              <p:cNvPr id="34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43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44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45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46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47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48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49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50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51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</p:grpSp>
          <p:sp>
            <p:nvSpPr>
              <p:cNvPr id="35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6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7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8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9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0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1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2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</p:grpSp>
      <p:sp>
        <p:nvSpPr>
          <p:cNvPr id="12355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2356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DC1C3-3544-4F2E-99FB-F4F5B26234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0B8AA-FB6B-4624-B166-7D665C0171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F1DB0-4C0E-45C6-8CB0-9CB40B5A9B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2EF4A-4BC1-4DE1-93F5-2A23C1E81E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730BB-58DD-41A0-8012-B3622DB06D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D2DBF-0007-4AC9-A72C-34B5A6EF4E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9574A-B1C4-4D09-A98D-76E141A5D7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C1159-FF6B-40B9-86C5-0AD6D85209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98DE4-1E94-47C5-8B57-B011EB6CC8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3CB1C-F6CB-4A52-AB74-C97E24049F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F7D99-1728-469A-9379-A840FE176F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0C2F3-A4B0-4D44-9B68-10F2CBC75F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pic>
        <p:nvPicPr>
          <p:cNvPr id="5" name="Picture 3" descr="minispi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pic>
        <p:nvPicPr>
          <p:cNvPr id="7" name="Picture 5" descr="minispir"/>
          <p:cNvPicPr>
            <a:picLocks noChangeAspect="1" noChangeArrowheads="1"/>
          </p:cNvPicPr>
          <p:nvPr/>
        </p:nvPicPr>
        <p:blipFill>
          <a:blip r:embed="rId3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1117600" y="6115050"/>
            <a:ext cx="1930400" cy="514350"/>
          </a:xfrm>
        </p:spPr>
        <p:txBody>
          <a:bodyPr/>
          <a:lstStyle>
            <a:lvl1pPr>
              <a:defRPr>
                <a:solidFill>
                  <a:srgbClr val="CC9864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556000" y="6115050"/>
            <a:ext cx="2844800" cy="514350"/>
          </a:xfrm>
        </p:spPr>
        <p:txBody>
          <a:bodyPr/>
          <a:lstStyle>
            <a:lvl1pPr>
              <a:defRPr>
                <a:solidFill>
                  <a:srgbClr val="CC9864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115050"/>
            <a:ext cx="1828800" cy="514350"/>
          </a:xfrm>
        </p:spPr>
        <p:txBody>
          <a:bodyPr/>
          <a:lstStyle>
            <a:lvl1pPr>
              <a:defRPr>
                <a:solidFill>
                  <a:srgbClr val="CC9864"/>
                </a:solidFill>
              </a:defRPr>
            </a:lvl1pPr>
          </a:lstStyle>
          <a:p>
            <a:pPr>
              <a:defRPr/>
            </a:pPr>
            <a:fld id="{68CD3BE2-D86F-4BE8-B558-D0EF996E02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A0040-7540-4A11-8A5B-0FE33874B6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9D339-388C-4C02-A15D-583BD6AA94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7716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7716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7DA53-07EE-4091-B6E0-1F5F4DFC5B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396AE-BC2E-4ECF-975A-63EDA47E9C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7B020-5860-498B-9F7E-14B84439BC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3730C-8127-4752-872C-720A13C6CD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B4C99-6577-4350-AD8E-582932D0E2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A8094-D816-4C35-80FE-C611FE645A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5B9E7-2623-446D-92D6-D241856279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4C1E6-4B73-4C4F-A1E0-60F6AF08F2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6100" y="40005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40005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22707-11F8-44A0-91C7-6DD16E473C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40005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066800" y="1771650"/>
            <a:ext cx="7772400" cy="411480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AD0CA-BBAE-460C-9D04-E734B4E1D8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228600" y="990600"/>
            <a:ext cx="8610600" cy="0"/>
          </a:xfrm>
          <a:prstGeom prst="line">
            <a:avLst/>
          </a:prstGeom>
          <a:noFill/>
          <a:ln w="666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28600" y="1447800"/>
            <a:ext cx="2286000" cy="2514600"/>
            <a:chOff x="144" y="912"/>
            <a:chExt cx="1440" cy="1584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960" y="912"/>
              <a:ext cx="52" cy="97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844" y="912"/>
              <a:ext cx="52" cy="86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727" y="912"/>
              <a:ext cx="52" cy="7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610" y="912"/>
              <a:ext cx="52" cy="612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494" y="912"/>
              <a:ext cx="52" cy="49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377" y="912"/>
              <a:ext cx="52" cy="36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260" y="912"/>
              <a:ext cx="52" cy="24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144" y="912"/>
              <a:ext cx="52" cy="12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1077" y="912"/>
              <a:ext cx="49" cy="109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1191" y="912"/>
              <a:ext cx="49" cy="122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1304" y="912"/>
              <a:ext cx="49" cy="134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7" name="Rectangle 20"/>
            <p:cNvSpPr>
              <a:spLocks noChangeArrowheads="1"/>
            </p:cNvSpPr>
            <p:nvPr/>
          </p:nvSpPr>
          <p:spPr bwMode="auto">
            <a:xfrm>
              <a:off x="1418" y="912"/>
              <a:ext cx="52" cy="146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8" name="Rectangle 21"/>
            <p:cNvSpPr>
              <a:spLocks noChangeArrowheads="1"/>
            </p:cNvSpPr>
            <p:nvPr/>
          </p:nvSpPr>
          <p:spPr bwMode="auto">
            <a:xfrm>
              <a:off x="1535" y="912"/>
              <a:ext cx="49" cy="158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19" name="Line 22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371600"/>
            <a:ext cx="58674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5791200" cy="1447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1C6289-0B8B-4270-A051-CC34492F343C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2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CC23E0-F853-4B34-84CF-2903039944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autoUpdateAnimBg="0"/>
    </p:bld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3CE06-00AD-4E61-AAC9-2002026EB3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EA68E-0680-4D3F-88E2-9F2634A942DF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DDBD0-674D-4C6B-A579-C130F0CBF6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7236B-B71B-4D1E-AFF2-B0E49BFD31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95B9D-A03E-427E-B831-DD21C37384C6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AEBE2-A460-48A2-9654-E0F5EA8CEB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ED018-6389-4CFE-91AF-385B2BAC8E79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A674F-F49C-4C2C-B493-A89030D790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F71D7-0494-4B8B-A44C-3732B056801E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457EF-CEA6-4A0A-B580-ADBBCD980A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1EFE1-BD65-4F9E-A8AD-6509AB267C71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7B1E0-F5E5-4343-8AC8-A732D7D9D6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D9B83-7DE1-4F47-B432-ACBA056C97E2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429BB-5A03-4D60-8A64-20A721EE04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6AE18-FF86-4335-B189-BD079B875AA7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742E1-C377-452B-AD22-BF70987CB5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9B6E7-0271-4E30-932C-7988608182B7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21226-5CDC-465D-BB87-EA40B0107F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2C5CB-87AD-4008-A58A-A582B10EB046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4200" y="457200"/>
            <a:ext cx="17526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76400" y="457200"/>
            <a:ext cx="51054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CD61E-6C36-40C0-9E66-C2B30269B8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F34E-8E39-4890-BD08-3525DC42E23C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4199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199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BFD66-2A6B-4139-B186-3A1703BB0A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BD625AE-555D-4919-BF65-C336C6539550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78501-2CED-4C6B-BCDB-5E472A25B8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  <p:bldP spid="3075" grpId="0" build="p" autoUpdateAnimBg="0"/>
    </p:bldLst>
  </p:timing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48A3F-CB27-4A09-B61E-2A79F598C0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B84A3-F45E-442C-BD96-56737AB2BD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A6616-A81C-4A80-BE47-9AA9AB9C2D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AEAD2-5F91-463D-A0BB-120AB13DBC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5D275-5B3D-4806-A861-B0AA096DFF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AD1B9-3DA5-4869-85F2-51E79912FB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F84D1-4EA8-458A-AE43-E534B51DE1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3787F-A7E5-4023-9170-D7B58C288D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22402-53E1-4BAB-B29E-CBCC8B3FFF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0392D-33D5-4E27-9DAB-22D6378A93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F4DA9-CA9C-4A7B-9C06-3854BDC31D5B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0248B-A84F-4C1F-B232-D3980D18A7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</p:grpSp>
        </p:grpSp>
      </p:grpSp>
      <p:sp>
        <p:nvSpPr>
          <p:cNvPr id="50242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0243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5F06B-97AF-4230-9062-40BCD0A1B9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04604-DC75-49B9-A9DB-556807ABCB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F5BFD-F054-4961-8FD8-360D6120FE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E3905-592E-49BC-92AE-1243E31359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F3DC0-135E-4B24-BD08-306FCE1F8A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7C73C-DBEF-47BD-B131-3D3BE26418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184E0-2702-4D6F-9F01-B5FD79C91D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54CF9-EC6C-477B-B59F-118C1B35E3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2A08B-ACF7-4FB0-8E66-7D0074F274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CB5CE-D901-4C17-89DA-58C55BB72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E483B-93A2-4A11-A59C-397434122B0E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28936-CD0A-4438-90C7-D3C51A4264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18A4F-89ED-4B09-9F2F-1978F412E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62503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2504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C1757-9540-4A54-B161-A18C6C1CC4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25C35-27D5-41D0-A279-5549030633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EE416-461C-4976-B458-C09E0CA9A3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37696-7AC1-47E8-919B-88E77BF475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3658E-0971-4016-A5A0-7B3DF780C5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5B4C2-006E-4ADF-8D6D-8029F3D0B6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025FF-3368-45F1-A1CE-1F4E36B337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FE07E-446D-4AE1-9D2C-F80B309CBE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0A520-DD74-4F32-9619-E39FC0312D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F2A93-C4D1-40C7-B2E0-E093965CA9FF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95582-3480-45EE-8C6A-C5D0EBD099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7E296-75D1-4A5F-970E-90ED344E77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CDE07-9FD4-4EAD-A781-43D372466B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FE81E-B5AB-4E28-BCF9-2900C63CB783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28E33-3B91-47EA-A322-AEA859F5CC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23A64-AD8A-44EC-B912-B078B42CB3A6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108C7-7CFD-4EBB-9C43-9D09161208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D4EE5-679E-4AB9-91CA-B7ECD22B68B7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EE8C8-6C26-481C-B071-BF29315BD7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B0922-9F97-4A37-A79D-E1AC7CF8AA52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FA7A5-77F0-488F-BDDE-FD78E9F39D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E74E-C651-48D9-9ABD-B6D2B593D0D5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B5FDB-7205-4ECD-BD44-26AECECAB1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E2833-7CEE-4B91-B66F-F65E3B06A975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2057D-AC3A-4D39-8979-C6D79BF89B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18C59-8C19-4519-AEF7-4BE54FCE5BD8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74F9C-EF66-4B5D-A2FB-39C13CEABB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7BB92-769B-4B9E-B64B-A60341450ED5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674F9-C4D7-49CB-994D-360012824A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10625-7BCE-43C9-996E-10C28C0C3989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0F9CC-60BA-4A2D-972B-91D2AE3DF3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67477-2362-46E3-A77D-1E483D7A0BDF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40D2D-86E7-4C60-8B51-07DFF10816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894E3-4383-4A5F-8443-E7D67646A09F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0493F-86E6-4568-A5F1-3F1ABB3E4A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AE8EF-6228-4C53-ADE9-53BA3F571219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909C7-337C-43FC-90A9-6D832ACB86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2209800"/>
            <a:ext cx="7162800" cy="1143000"/>
          </a:xfrm>
        </p:spPr>
        <p:txBody>
          <a:bodyPr/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505200"/>
            <a:ext cx="6400800" cy="1066800"/>
          </a:xfrm>
        </p:spPr>
        <p:txBody>
          <a:bodyPr/>
          <a:lstStyle>
            <a:lvl1pPr marL="0" indent="0" algn="ctr">
              <a:buFontTx/>
              <a:buNone/>
              <a:defRPr b="1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096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ACDAE-C8FB-4248-A7E5-BDBC40A520CF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096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096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4C254-F4ED-42FB-8564-687E1756FF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8DB96-2192-4C97-955F-73F04807D5AC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29D4D-D90B-4815-A765-E0400AEFA0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70FF0-7A76-4E77-B1DB-8E480EBD7C08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22C1D-0C7E-4944-B455-3638E3E1A0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19200" y="2286000"/>
            <a:ext cx="37719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3500" y="2286000"/>
            <a:ext cx="37719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53B7C-E17D-4F0F-9933-D8BA74D53D87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F2C72-2026-4C35-8AFB-2C6F494D07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F2E0D-CC59-485C-AC1A-FEE596E9E24D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611D0-70D0-44EE-B3F7-B26CE4916E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22C39-C7BD-4712-B8D5-12447E1BF523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4168F-7DD0-47B0-8BA8-CD85D9DEBB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35F46-C507-426E-924C-E6BC2E45390D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55524-C3D2-420A-BD85-877FB9403F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72341-8CF7-4532-A258-2C8E18E12188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8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5C5C0-DF81-46E8-8913-E18F7B60B4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A1975-0180-4049-A838-291735A957AE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EA978-F8BA-4E4D-924E-A010394950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2B0BC-11EE-44B9-9D68-0F00BE447793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0B307-C799-4F65-A4B0-20CB3706F2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33A51-AE12-40A9-BF4F-A9EFDE850076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1CE47-25AA-4A37-B63E-65DD6E6C5D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DEF4A-7553-45F7-8241-102550DD3249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95B9B-7046-4F88-9D02-4C8C95FB0A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1350" y="1295400"/>
            <a:ext cx="192405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9200" y="1295400"/>
            <a:ext cx="561975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7E29A-0628-4D9E-8100-6C7AAFCBBF55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6E967-FB72-4262-ADF8-53AAAC59D6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 descr="CNVBKGND"/>
            <p:cNvSpPr>
              <a:spLocks noChangeArrowheads="1"/>
            </p:cNvSpPr>
            <p:nvPr userDrawn="1"/>
          </p:nvSpPr>
          <p:spPr bwMode="auto">
            <a:xfrm>
              <a:off x="4800" y="0"/>
              <a:ext cx="960" cy="4320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5568" y="0"/>
              <a:ext cx="192" cy="134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 userDrawn="1"/>
          </p:nvSpPr>
          <p:spPr bwMode="auto">
            <a:xfrm>
              <a:off x="5568" y="1344"/>
              <a:ext cx="192" cy="864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5568" y="2208"/>
              <a:ext cx="192" cy="96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 userDrawn="1"/>
          </p:nvSpPr>
          <p:spPr bwMode="auto">
            <a:xfrm>
              <a:off x="0" y="1248"/>
              <a:ext cx="48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pic>
          <p:nvPicPr>
            <p:cNvPr id="10" name="Picture 15" descr="CNVBNR"/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76" y="2160"/>
              <a:ext cx="360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179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1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6E94C-6E18-4419-8260-98EBB2B17302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12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1F8EF-43F4-4B9E-A78D-736E04692B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6AA36-AE7C-46B8-8DBD-0A8EABEE3935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87301-A820-4555-BE17-EC5C21338F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1B9A4-757F-42AD-B826-7FDD55848706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B9691-43CE-4D4D-8A79-1CB55FF3C9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10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434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AAF75-0AC1-4FE2-BB5B-63CE7F9B385D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0BD1C-71A7-4BE1-B78A-53146C6FB8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7E461-5906-4ABA-A15F-804DFC21C50C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3DD0A-0DED-4267-ADAB-71559337B4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C84FF-4FCC-4FB3-8FD8-CA82E2F4CF2B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10CF0-3CD0-488A-BCC0-AE10FA882C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F32DF-29FC-40B7-9C36-B7B695186A0D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57746-3D5B-4677-8458-600F63640C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C64EF-20A4-45E9-9EF8-29FDE269BF79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791AD-B848-43AF-8C44-2BE77C7FC5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9FD7A-F0C6-459A-9CAD-0A5CABFB437B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9E65E-E5F9-4263-9396-AAABDB0DDA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70F26-4431-4567-8D62-ABC84D957E56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06F3B-663A-45BC-A5EC-6BBF636236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E360E-8DD8-4AE5-97EB-66BF87E6462B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B700F-EC86-4501-AC86-1575EC7AE9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2103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E76C4-82AD-49AC-8D73-761FB59835B0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C44F1-2B78-424D-BF90-BA5D5EA583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0" y="2895600"/>
            <a:ext cx="8382000" cy="304800"/>
            <a:chOff x="0" y="1824"/>
            <a:chExt cx="5280" cy="192"/>
          </a:xfrm>
        </p:grpSpPr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0" y="1824"/>
              <a:ext cx="5280" cy="192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tx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 useBgFill="1">
          <p:nvSpPr>
            <p:cNvPr id="6" name="Rectangle 8"/>
            <p:cNvSpPr>
              <a:spLocks noChangeArrowheads="1"/>
            </p:cNvSpPr>
            <p:nvPr/>
          </p:nvSpPr>
          <p:spPr bwMode="white">
            <a:xfrm>
              <a:off x="2748" y="1824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 useBgFill="1">
          <p:nvSpPr>
            <p:cNvPr id="7" name="Rectangle 9"/>
            <p:cNvSpPr>
              <a:spLocks noChangeArrowheads="1"/>
            </p:cNvSpPr>
            <p:nvPr/>
          </p:nvSpPr>
          <p:spPr bwMode="white">
            <a:xfrm>
              <a:off x="3132" y="1824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 useBgFill="1">
          <p:nvSpPr>
            <p:cNvPr id="8" name="Rectangle 10"/>
            <p:cNvSpPr>
              <a:spLocks noChangeArrowheads="1"/>
            </p:cNvSpPr>
            <p:nvPr/>
          </p:nvSpPr>
          <p:spPr bwMode="white">
            <a:xfrm>
              <a:off x="3492" y="1824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 useBgFill="1">
          <p:nvSpPr>
            <p:cNvPr id="9" name="Rectangle 11"/>
            <p:cNvSpPr>
              <a:spLocks noChangeArrowheads="1"/>
            </p:cNvSpPr>
            <p:nvPr/>
          </p:nvSpPr>
          <p:spPr bwMode="white">
            <a:xfrm>
              <a:off x="3822" y="1824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 useBgFill="1">
          <p:nvSpPr>
            <p:cNvPr id="10" name="Rectangle 12"/>
            <p:cNvSpPr>
              <a:spLocks noChangeArrowheads="1"/>
            </p:cNvSpPr>
            <p:nvPr/>
          </p:nvSpPr>
          <p:spPr bwMode="white">
            <a:xfrm>
              <a:off x="4104" y="1824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 useBgFill="1">
          <p:nvSpPr>
            <p:cNvPr id="11" name="Rectangle 13"/>
            <p:cNvSpPr>
              <a:spLocks noChangeArrowheads="1"/>
            </p:cNvSpPr>
            <p:nvPr/>
          </p:nvSpPr>
          <p:spPr bwMode="white">
            <a:xfrm>
              <a:off x="4368" y="1824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 useBgFill="1">
          <p:nvSpPr>
            <p:cNvPr id="12" name="Rectangle 14"/>
            <p:cNvSpPr>
              <a:spLocks noChangeArrowheads="1"/>
            </p:cNvSpPr>
            <p:nvPr/>
          </p:nvSpPr>
          <p:spPr bwMode="white">
            <a:xfrm>
              <a:off x="4800" y="1824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 useBgFill="1">
          <p:nvSpPr>
            <p:cNvPr id="13" name="Rectangle 15"/>
            <p:cNvSpPr>
              <a:spLocks noChangeArrowheads="1"/>
            </p:cNvSpPr>
            <p:nvPr/>
          </p:nvSpPr>
          <p:spPr bwMode="white">
            <a:xfrm>
              <a:off x="4602" y="1824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 useBgFill="1">
          <p:nvSpPr>
            <p:cNvPr id="14" name="Rectangle 16"/>
            <p:cNvSpPr>
              <a:spLocks noChangeArrowheads="1"/>
            </p:cNvSpPr>
            <p:nvPr/>
          </p:nvSpPr>
          <p:spPr bwMode="white">
            <a:xfrm>
              <a:off x="4962" y="1824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 useBgFill="1">
          <p:nvSpPr>
            <p:cNvPr id="15" name="Rectangle 17"/>
            <p:cNvSpPr>
              <a:spLocks noChangeArrowheads="1"/>
            </p:cNvSpPr>
            <p:nvPr/>
          </p:nvSpPr>
          <p:spPr bwMode="white">
            <a:xfrm>
              <a:off x="5094" y="1824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 useBgFill="1">
          <p:nvSpPr>
            <p:cNvPr id="16" name="Rectangle 18"/>
            <p:cNvSpPr>
              <a:spLocks noChangeArrowheads="1"/>
            </p:cNvSpPr>
            <p:nvPr/>
          </p:nvSpPr>
          <p:spPr bwMode="white">
            <a:xfrm>
              <a:off x="5196" y="1824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038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7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376C9-1F31-4EFF-A5D8-6898E6C06EFE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1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90DD0-8B38-4F08-8587-7A22A75AFE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E4C56-F990-4A70-B502-1F9316C24DBC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FC5BC-6592-412C-B41A-7E4891B76B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A5FB3-0815-4DBB-891C-0B1DDBAF3049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DF26D-DACA-45F7-92D4-1228929698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2EE41-2E3C-4E04-A606-31E1B8FD5401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77579-B342-403D-AF12-3D4B7F1926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8B132-5960-43E9-A01E-3D8E85D37875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CB9BD-71EB-4830-9D1B-30A9E0C8C4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95D2B-C62B-4E36-914C-EDF4AE599319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952B7-6080-4E13-933E-A949F8DDA6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45BFD-B598-4F45-A554-4BE5C723C74C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94B02-6421-4168-98EE-CACE66EE39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D1120-A551-498E-ABC8-656A7B79D492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FC5BC-1065-4295-9CBE-FC414954EE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F24CF-F6FC-4ECD-90FB-0A9F51349792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3CB5B-B85A-4400-B0A6-47DA54B328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FE15A-234C-4DAC-AF94-C27425FDBB72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DC048-479D-4418-9CB9-FF09D400B1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3AE6C-D6FE-436E-A40E-9B6088E48C69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30595-5A3F-459C-8406-3FAF26BF7A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1925" y="171450"/>
            <a:ext cx="1946275" cy="59245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3100" y="171450"/>
            <a:ext cx="5686425" cy="59245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28C4E-1D54-4C86-808B-1D9D76075CFE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2F2C5-80A5-4F1E-B0CE-A0EA71BE8F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FDD61-4F8D-402D-9A73-5259A8A47DA6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D83EA-8573-4C21-B58A-C343BCB036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D6C0A-7452-4079-8542-134BCFB7425D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5C42B-BC88-4E5E-AB26-F19254C222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2EAE1-6EC4-46AD-9480-B08CD3D21A84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49DCB-21D3-4331-A8F7-83FC93E21C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2350A-281C-4045-8AF2-8E6ACAB5F66E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47962-6630-498D-8256-297D5B7668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32EF7-EB6A-46D0-AB2B-73E6A4AF18FA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654AE-3668-4F74-A3E0-F7CBC8137F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A2006-6D6D-4388-B459-392E07BFAFA3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4406E-9096-46FA-8F5E-026ABDBC98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B3E0E-2A54-4502-BF29-2457443773B0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D4514-4E15-471F-8F2F-9E6CEE6435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CB8A5-034A-4599-904C-A155AB37AC0F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D0CEC-962B-4093-9125-BD2680A041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6EC58-1D70-454E-860B-F5EAD2F381A3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DA060-B569-44E9-811D-C4BC67D1CE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67FD6-AFED-41EE-B38A-1B55CFEE25CD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B7EFF-1B36-4F23-B95D-720BD79F7C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08FED-C00E-4D1E-A0BF-14E56852782E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8C1A0-13A5-487E-9B0D-2266262858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7400" cy="56197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97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6E4C0-B49C-469C-8FB9-7FED0FF4D2BF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704E8-3393-4BCC-93D0-2B0D32E167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F7C35-CC2F-493A-95C3-948C6D7059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DCD96-2B3F-4530-9212-1EF9394461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FB548-0708-48D7-90C7-69D47BA81A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CF23E-261A-45E0-AAB4-9E1B4A19BA3E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CB55F-B780-4AAB-9020-838A23CAE6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647FC-F46B-49E6-AAA6-69E7498676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FB85C-6BBE-4C03-886F-DAB964BF12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19364-7328-4ED8-832A-27E48E7822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BA1FA-59C6-4577-8544-F96496958C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1FDE8-3840-491C-9A6F-605CBB5AEA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6D25D-21E9-43CB-8D58-45304C4ADF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E5E41-CE59-4E93-A4AF-1641AF2278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7400" cy="56197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97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12DCF-0266-4230-BDFB-87514F24A6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513B1-B35C-4A2E-B623-416B618C21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10D93-1B85-489D-8A93-EF86C53748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4D7F1-95F6-4FB0-B341-83FE44808E91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4600B-4958-4CDF-8F5C-BA93FFB467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A3719-4868-497C-A0EA-061F298B5C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C82B9-E16E-4BDE-A2A8-EEC68E93AF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D7F1E-B879-43AA-A5DC-C732DE3826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8C556-B97E-483A-BC0F-A56FEFF8EC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B7A1D-740A-47C1-90BD-96040170C7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9A54C-112C-4904-B8EA-D870869354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8A63B-CB71-4DEC-93B4-DBBFC9258B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324FD-DBEF-4F87-9FA1-B29272A17A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7400" cy="56197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97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F8A43-2A0B-4F40-9809-489FC73E8A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D9AD2-683E-4479-80A0-1BD0D8A6AD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9525" y="685800"/>
            <a:ext cx="7086600" cy="731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984625" y="1600200"/>
            <a:ext cx="25527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3984625" y="3938588"/>
            <a:ext cx="25527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6F318-A644-4856-802C-97889714F55A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DEA81-3319-4F27-9FC4-9D70FC9F08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BB22E-CCF8-4E4F-9807-44F58364D8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70F66-BEE9-4A31-A0A1-9E416F51C1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255B8-1065-462D-810C-919D1E6D75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8F04D-EE7D-48EF-9BD8-BA4B58D435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590D3-22AD-434F-BD9C-031CA38E0A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8A349-56B2-49DE-8325-89C6D2DAEE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AF9B2-CDC6-499B-87D4-079CBD7573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D4BCE-3AC4-4FC2-B771-83619BB2DA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8F088-085D-4310-BA46-25D3143BA0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7400" cy="56197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97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6A4CD-07D3-476D-A1A6-E9360700E5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31300" cy="6845300"/>
            <a:chOff x="0" y="0"/>
            <a:chExt cx="5752" cy="431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0"/>
              <a:ext cx="5752" cy="4312"/>
              <a:chOff x="0" y="0"/>
              <a:chExt cx="5752" cy="4312"/>
            </a:xfrm>
          </p:grpSpPr>
          <p:sp>
            <p:nvSpPr>
              <p:cNvPr id="33" name="Rectangle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52" cy="9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4" name="Rectangle 5"/>
              <p:cNvSpPr>
                <a:spLocks noChangeArrowheads="1"/>
              </p:cNvSpPr>
              <p:nvPr/>
            </p:nvSpPr>
            <p:spPr bwMode="auto">
              <a:xfrm>
                <a:off x="0" y="4213"/>
                <a:ext cx="5752" cy="9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5" name="Rectangle 6"/>
              <p:cNvSpPr>
                <a:spLocks noChangeArrowheads="1"/>
              </p:cNvSpPr>
              <p:nvPr/>
            </p:nvSpPr>
            <p:spPr bwMode="auto">
              <a:xfrm>
                <a:off x="5643" y="0"/>
                <a:ext cx="108" cy="4312"/>
              </a:xfrm>
              <a:prstGeom prst="rect">
                <a:avLst/>
              </a:prstGeom>
              <a:gradFill rotWithShape="0">
                <a:gsLst>
                  <a:gs pos="0">
                    <a:srgbClr val="0000FF"/>
                  </a:gs>
                  <a:gs pos="50000">
                    <a:srgbClr val="0000FF">
                      <a:gamma/>
                      <a:shade val="89804"/>
                      <a:invGamma/>
                    </a:srgbClr>
                  </a:gs>
                  <a:gs pos="100000">
                    <a:srgbClr val="00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6" name="Rectangl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9" cy="4310"/>
              </a:xfrm>
              <a:prstGeom prst="rect">
                <a:avLst/>
              </a:prstGeom>
              <a:gradFill rotWithShape="0">
                <a:gsLst>
                  <a:gs pos="0">
                    <a:srgbClr val="0000FF"/>
                  </a:gs>
                  <a:gs pos="50000">
                    <a:srgbClr val="0000FF">
                      <a:gamma/>
                      <a:shade val="89804"/>
                      <a:invGamma/>
                    </a:srgbClr>
                  </a:gs>
                  <a:gs pos="100000">
                    <a:srgbClr val="00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256" y="130"/>
              <a:ext cx="5266" cy="1049"/>
              <a:chOff x="256" y="130"/>
              <a:chExt cx="5266" cy="1049"/>
            </a:xfrm>
          </p:grpSpPr>
          <p:grpSp>
            <p:nvGrpSpPr>
              <p:cNvPr id="7" name="Group 9"/>
              <p:cNvGrpSpPr>
                <a:grpSpLocks/>
              </p:cNvGrpSpPr>
              <p:nvPr/>
            </p:nvGrpSpPr>
            <p:grpSpPr bwMode="auto">
              <a:xfrm>
                <a:off x="256" y="407"/>
                <a:ext cx="5266" cy="772"/>
                <a:chOff x="256" y="407"/>
                <a:chExt cx="5266" cy="772"/>
              </a:xfrm>
            </p:grpSpPr>
            <p:grpSp>
              <p:nvGrpSpPr>
                <p:cNvPr id="25" name="Group 10"/>
                <p:cNvGrpSpPr>
                  <a:grpSpLocks/>
                </p:cNvGrpSpPr>
                <p:nvPr/>
              </p:nvGrpSpPr>
              <p:grpSpPr bwMode="auto">
                <a:xfrm>
                  <a:off x="257" y="416"/>
                  <a:ext cx="5255" cy="753"/>
                  <a:chOff x="257" y="416"/>
                  <a:chExt cx="5255" cy="753"/>
                </a:xfrm>
              </p:grpSpPr>
              <p:sp>
                <p:nvSpPr>
                  <p:cNvPr id="28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257" y="416"/>
                    <a:ext cx="5251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29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257" y="603"/>
                    <a:ext cx="5251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30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57" y="793"/>
                    <a:ext cx="5240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31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257" y="980"/>
                    <a:ext cx="5255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32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57" y="1169"/>
                    <a:ext cx="5226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sp>
              <p:nvSpPr>
                <p:cNvPr id="26" name="Rectangle 16"/>
                <p:cNvSpPr>
                  <a:spLocks noChangeArrowheads="1"/>
                </p:cNvSpPr>
                <p:nvPr/>
              </p:nvSpPr>
              <p:spPr bwMode="auto">
                <a:xfrm>
                  <a:off x="256" y="407"/>
                  <a:ext cx="70" cy="77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27" name="Rectangle 17"/>
                <p:cNvSpPr>
                  <a:spLocks noChangeArrowheads="1"/>
                </p:cNvSpPr>
                <p:nvPr/>
              </p:nvSpPr>
              <p:spPr bwMode="auto">
                <a:xfrm>
                  <a:off x="5452" y="407"/>
                  <a:ext cx="70" cy="77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</p:grpSp>
          <p:grpSp>
            <p:nvGrpSpPr>
              <p:cNvPr id="8" name="Group 18"/>
              <p:cNvGrpSpPr>
                <a:grpSpLocks/>
              </p:cNvGrpSpPr>
              <p:nvPr/>
            </p:nvGrpSpPr>
            <p:grpSpPr bwMode="auto">
              <a:xfrm>
                <a:off x="440" y="130"/>
                <a:ext cx="4893" cy="921"/>
                <a:chOff x="440" y="130"/>
                <a:chExt cx="4893" cy="921"/>
              </a:xfrm>
            </p:grpSpPr>
            <p:grpSp>
              <p:nvGrpSpPr>
                <p:cNvPr id="9" name="Group 19"/>
                <p:cNvGrpSpPr>
                  <a:grpSpLocks/>
                </p:cNvGrpSpPr>
                <p:nvPr/>
              </p:nvGrpSpPr>
              <p:grpSpPr bwMode="auto">
                <a:xfrm>
                  <a:off x="440" y="591"/>
                  <a:ext cx="347" cy="460"/>
                  <a:chOff x="440" y="591"/>
                  <a:chExt cx="347" cy="460"/>
                </a:xfrm>
              </p:grpSpPr>
              <p:sp>
                <p:nvSpPr>
                  <p:cNvPr id="22" name="Freeform 20"/>
                  <p:cNvSpPr>
                    <a:spLocks/>
                  </p:cNvSpPr>
                  <p:nvPr/>
                </p:nvSpPr>
                <p:spPr bwMode="auto">
                  <a:xfrm>
                    <a:off x="612" y="610"/>
                    <a:ext cx="1" cy="360"/>
                  </a:xfrm>
                  <a:custGeom>
                    <a:avLst/>
                    <a:gdLst/>
                    <a:ahLst/>
                    <a:cxnLst>
                      <a:cxn ang="0">
                        <a:pos x="0" y="359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360">
                        <a:moveTo>
                          <a:pt x="0" y="359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23" name="Freeform 21"/>
                  <p:cNvSpPr>
                    <a:spLocks/>
                  </p:cNvSpPr>
                  <p:nvPr/>
                </p:nvSpPr>
                <p:spPr bwMode="auto">
                  <a:xfrm>
                    <a:off x="607" y="591"/>
                    <a:ext cx="180" cy="11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" y="0"/>
                      </a:cxn>
                      <a:cxn ang="0">
                        <a:pos x="34" y="0"/>
                      </a:cxn>
                      <a:cxn ang="0">
                        <a:pos x="46" y="8"/>
                      </a:cxn>
                      <a:cxn ang="0">
                        <a:pos x="57" y="23"/>
                      </a:cxn>
                      <a:cxn ang="0">
                        <a:pos x="81" y="31"/>
                      </a:cxn>
                      <a:cxn ang="0">
                        <a:pos x="104" y="39"/>
                      </a:cxn>
                      <a:cxn ang="0">
                        <a:pos x="127" y="31"/>
                      </a:cxn>
                      <a:cxn ang="0">
                        <a:pos x="150" y="23"/>
                      </a:cxn>
                      <a:cxn ang="0">
                        <a:pos x="161" y="16"/>
                      </a:cxn>
                      <a:cxn ang="0">
                        <a:pos x="179" y="0"/>
                      </a:cxn>
                      <a:cxn ang="0">
                        <a:pos x="155" y="47"/>
                      </a:cxn>
                      <a:cxn ang="0">
                        <a:pos x="138" y="87"/>
                      </a:cxn>
                      <a:cxn ang="0">
                        <a:pos x="115" y="110"/>
                      </a:cxn>
                      <a:cxn ang="0">
                        <a:pos x="92" y="118"/>
                      </a:cxn>
                      <a:cxn ang="0">
                        <a:pos x="63" y="118"/>
                      </a:cxn>
                      <a:cxn ang="0">
                        <a:pos x="46" y="102"/>
                      </a:cxn>
                      <a:cxn ang="0">
                        <a:pos x="40" y="102"/>
                      </a:cxn>
                      <a:cxn ang="0">
                        <a:pos x="29" y="95"/>
                      </a:cxn>
                      <a:cxn ang="0">
                        <a:pos x="17" y="95"/>
                      </a:cxn>
                      <a:cxn ang="0">
                        <a:pos x="0" y="95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80" h="119">
                        <a:moveTo>
                          <a:pt x="0" y="0"/>
                        </a:moveTo>
                        <a:lnTo>
                          <a:pt x="17" y="0"/>
                        </a:lnTo>
                        <a:lnTo>
                          <a:pt x="34" y="0"/>
                        </a:lnTo>
                        <a:lnTo>
                          <a:pt x="46" y="8"/>
                        </a:lnTo>
                        <a:lnTo>
                          <a:pt x="57" y="23"/>
                        </a:lnTo>
                        <a:lnTo>
                          <a:pt x="81" y="31"/>
                        </a:lnTo>
                        <a:lnTo>
                          <a:pt x="104" y="39"/>
                        </a:lnTo>
                        <a:lnTo>
                          <a:pt x="127" y="31"/>
                        </a:lnTo>
                        <a:lnTo>
                          <a:pt x="150" y="23"/>
                        </a:lnTo>
                        <a:lnTo>
                          <a:pt x="161" y="16"/>
                        </a:lnTo>
                        <a:lnTo>
                          <a:pt x="179" y="0"/>
                        </a:lnTo>
                        <a:lnTo>
                          <a:pt x="155" y="47"/>
                        </a:lnTo>
                        <a:lnTo>
                          <a:pt x="138" y="87"/>
                        </a:lnTo>
                        <a:lnTo>
                          <a:pt x="115" y="110"/>
                        </a:lnTo>
                        <a:lnTo>
                          <a:pt x="92" y="118"/>
                        </a:lnTo>
                        <a:lnTo>
                          <a:pt x="63" y="118"/>
                        </a:lnTo>
                        <a:lnTo>
                          <a:pt x="46" y="102"/>
                        </a:lnTo>
                        <a:lnTo>
                          <a:pt x="40" y="102"/>
                        </a:lnTo>
                        <a:lnTo>
                          <a:pt x="29" y="95"/>
                        </a:lnTo>
                        <a:lnTo>
                          <a:pt x="17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24" name="Freeform 22"/>
                  <p:cNvSpPr>
                    <a:spLocks/>
                  </p:cNvSpPr>
                  <p:nvPr/>
                </p:nvSpPr>
                <p:spPr bwMode="auto">
                  <a:xfrm>
                    <a:off x="440" y="923"/>
                    <a:ext cx="179" cy="128"/>
                  </a:xfrm>
                  <a:custGeom>
                    <a:avLst/>
                    <a:gdLst/>
                    <a:ahLst/>
                    <a:cxnLst>
                      <a:cxn ang="0">
                        <a:pos x="104" y="121"/>
                      </a:cxn>
                      <a:cxn ang="0">
                        <a:pos x="141" y="102"/>
                      </a:cxn>
                      <a:cxn ang="0">
                        <a:pos x="166" y="83"/>
                      </a:cxn>
                      <a:cxn ang="0">
                        <a:pos x="178" y="58"/>
                      </a:cxn>
                      <a:cxn ang="0">
                        <a:pos x="178" y="38"/>
                      </a:cxn>
                      <a:cxn ang="0">
                        <a:pos x="166" y="19"/>
                      </a:cxn>
                      <a:cxn ang="0">
                        <a:pos x="141" y="6"/>
                      </a:cxn>
                      <a:cxn ang="0">
                        <a:pos x="110" y="0"/>
                      </a:cxn>
                      <a:cxn ang="0">
                        <a:pos x="74" y="6"/>
                      </a:cxn>
                      <a:cxn ang="0">
                        <a:pos x="40" y="22"/>
                      </a:cxn>
                      <a:cxn ang="0">
                        <a:pos x="12" y="44"/>
                      </a:cxn>
                      <a:cxn ang="0">
                        <a:pos x="0" y="70"/>
                      </a:cxn>
                      <a:cxn ang="0">
                        <a:pos x="0" y="89"/>
                      </a:cxn>
                      <a:cxn ang="0">
                        <a:pos x="12" y="108"/>
                      </a:cxn>
                      <a:cxn ang="0">
                        <a:pos x="37" y="121"/>
                      </a:cxn>
                      <a:cxn ang="0">
                        <a:pos x="68" y="127"/>
                      </a:cxn>
                      <a:cxn ang="0">
                        <a:pos x="104" y="121"/>
                      </a:cxn>
                    </a:cxnLst>
                    <a:rect l="0" t="0" r="r" b="b"/>
                    <a:pathLst>
                      <a:path w="179" h="128">
                        <a:moveTo>
                          <a:pt x="104" y="121"/>
                        </a:moveTo>
                        <a:lnTo>
                          <a:pt x="141" y="102"/>
                        </a:lnTo>
                        <a:lnTo>
                          <a:pt x="166" y="83"/>
                        </a:lnTo>
                        <a:lnTo>
                          <a:pt x="178" y="58"/>
                        </a:lnTo>
                        <a:lnTo>
                          <a:pt x="178" y="38"/>
                        </a:lnTo>
                        <a:lnTo>
                          <a:pt x="166" y="19"/>
                        </a:lnTo>
                        <a:lnTo>
                          <a:pt x="141" y="6"/>
                        </a:lnTo>
                        <a:lnTo>
                          <a:pt x="110" y="0"/>
                        </a:lnTo>
                        <a:lnTo>
                          <a:pt x="74" y="6"/>
                        </a:lnTo>
                        <a:lnTo>
                          <a:pt x="40" y="22"/>
                        </a:lnTo>
                        <a:lnTo>
                          <a:pt x="12" y="44"/>
                        </a:lnTo>
                        <a:lnTo>
                          <a:pt x="0" y="70"/>
                        </a:lnTo>
                        <a:lnTo>
                          <a:pt x="0" y="89"/>
                        </a:lnTo>
                        <a:lnTo>
                          <a:pt x="12" y="108"/>
                        </a:lnTo>
                        <a:lnTo>
                          <a:pt x="37" y="121"/>
                        </a:lnTo>
                        <a:lnTo>
                          <a:pt x="68" y="127"/>
                        </a:lnTo>
                        <a:lnTo>
                          <a:pt x="104" y="121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10" name="Group 23"/>
                <p:cNvGrpSpPr>
                  <a:grpSpLocks/>
                </p:cNvGrpSpPr>
                <p:nvPr/>
              </p:nvGrpSpPr>
              <p:grpSpPr bwMode="auto">
                <a:xfrm>
                  <a:off x="4842" y="305"/>
                  <a:ext cx="491" cy="521"/>
                  <a:chOff x="4842" y="305"/>
                  <a:chExt cx="491" cy="521"/>
                </a:xfrm>
              </p:grpSpPr>
              <p:sp>
                <p:nvSpPr>
                  <p:cNvPr id="17" name="Freeform 24"/>
                  <p:cNvSpPr>
                    <a:spLocks/>
                  </p:cNvSpPr>
                  <p:nvPr/>
                </p:nvSpPr>
                <p:spPr bwMode="auto">
                  <a:xfrm>
                    <a:off x="5019" y="398"/>
                    <a:ext cx="1" cy="350"/>
                  </a:xfrm>
                  <a:custGeom>
                    <a:avLst/>
                    <a:gdLst/>
                    <a:ahLst/>
                    <a:cxnLst>
                      <a:cxn ang="0">
                        <a:pos x="0" y="349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350">
                        <a:moveTo>
                          <a:pt x="0" y="349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8" name="Freeform 25"/>
                  <p:cNvSpPr>
                    <a:spLocks/>
                  </p:cNvSpPr>
                  <p:nvPr/>
                </p:nvSpPr>
                <p:spPr bwMode="auto">
                  <a:xfrm>
                    <a:off x="4842" y="702"/>
                    <a:ext cx="184" cy="124"/>
                  </a:xfrm>
                  <a:custGeom>
                    <a:avLst/>
                    <a:gdLst/>
                    <a:ahLst/>
                    <a:cxnLst>
                      <a:cxn ang="0">
                        <a:pos x="107" y="117"/>
                      </a:cxn>
                      <a:cxn ang="0">
                        <a:pos x="145" y="99"/>
                      </a:cxn>
                      <a:cxn ang="0">
                        <a:pos x="170" y="80"/>
                      </a:cxn>
                      <a:cxn ang="0">
                        <a:pos x="183" y="56"/>
                      </a:cxn>
                      <a:cxn ang="0">
                        <a:pos x="183" y="37"/>
                      </a:cxn>
                      <a:cxn ang="0">
                        <a:pos x="170" y="18"/>
                      </a:cxn>
                      <a:cxn ang="0">
                        <a:pos x="145" y="6"/>
                      </a:cxn>
                      <a:cxn ang="0">
                        <a:pos x="113" y="0"/>
                      </a:cxn>
                      <a:cxn ang="0">
                        <a:pos x="76" y="6"/>
                      </a:cxn>
                      <a:cxn ang="0">
                        <a:pos x="38" y="24"/>
                      </a:cxn>
                      <a:cxn ang="0">
                        <a:pos x="13" y="43"/>
                      </a:cxn>
                      <a:cxn ang="0">
                        <a:pos x="0" y="68"/>
                      </a:cxn>
                      <a:cxn ang="0">
                        <a:pos x="0" y="86"/>
                      </a:cxn>
                      <a:cxn ang="0">
                        <a:pos x="13" y="105"/>
                      </a:cxn>
                      <a:cxn ang="0">
                        <a:pos x="38" y="117"/>
                      </a:cxn>
                      <a:cxn ang="0">
                        <a:pos x="70" y="123"/>
                      </a:cxn>
                      <a:cxn ang="0">
                        <a:pos x="107" y="117"/>
                      </a:cxn>
                    </a:cxnLst>
                    <a:rect l="0" t="0" r="r" b="b"/>
                    <a:pathLst>
                      <a:path w="184" h="124">
                        <a:moveTo>
                          <a:pt x="107" y="117"/>
                        </a:moveTo>
                        <a:lnTo>
                          <a:pt x="145" y="99"/>
                        </a:lnTo>
                        <a:lnTo>
                          <a:pt x="170" y="80"/>
                        </a:lnTo>
                        <a:lnTo>
                          <a:pt x="183" y="56"/>
                        </a:lnTo>
                        <a:lnTo>
                          <a:pt x="183" y="37"/>
                        </a:lnTo>
                        <a:lnTo>
                          <a:pt x="170" y="18"/>
                        </a:lnTo>
                        <a:lnTo>
                          <a:pt x="145" y="6"/>
                        </a:lnTo>
                        <a:lnTo>
                          <a:pt x="113" y="0"/>
                        </a:lnTo>
                        <a:lnTo>
                          <a:pt x="76" y="6"/>
                        </a:lnTo>
                        <a:lnTo>
                          <a:pt x="38" y="24"/>
                        </a:lnTo>
                        <a:lnTo>
                          <a:pt x="13" y="43"/>
                        </a:lnTo>
                        <a:lnTo>
                          <a:pt x="0" y="68"/>
                        </a:lnTo>
                        <a:lnTo>
                          <a:pt x="0" y="86"/>
                        </a:lnTo>
                        <a:lnTo>
                          <a:pt x="13" y="105"/>
                        </a:lnTo>
                        <a:lnTo>
                          <a:pt x="38" y="117"/>
                        </a:lnTo>
                        <a:lnTo>
                          <a:pt x="70" y="123"/>
                        </a:lnTo>
                        <a:lnTo>
                          <a:pt x="107" y="117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9" name="Freeform 26"/>
                  <p:cNvSpPr>
                    <a:spLocks/>
                  </p:cNvSpPr>
                  <p:nvPr/>
                </p:nvSpPr>
                <p:spPr bwMode="auto">
                  <a:xfrm>
                    <a:off x="5017" y="305"/>
                    <a:ext cx="304" cy="199"/>
                  </a:xfrm>
                  <a:custGeom>
                    <a:avLst/>
                    <a:gdLst/>
                    <a:ahLst/>
                    <a:cxnLst>
                      <a:cxn ang="0">
                        <a:pos x="303" y="115"/>
                      </a:cxn>
                      <a:cxn ang="0">
                        <a:pos x="290" y="134"/>
                      </a:cxn>
                      <a:cxn ang="0">
                        <a:pos x="270" y="147"/>
                      </a:cxn>
                      <a:cxn ang="0">
                        <a:pos x="251" y="153"/>
                      </a:cxn>
                      <a:cxn ang="0">
                        <a:pos x="237" y="159"/>
                      </a:cxn>
                      <a:cxn ang="0">
                        <a:pos x="197" y="159"/>
                      </a:cxn>
                      <a:cxn ang="0">
                        <a:pos x="158" y="159"/>
                      </a:cxn>
                      <a:cxn ang="0">
                        <a:pos x="119" y="153"/>
                      </a:cxn>
                      <a:cxn ang="0">
                        <a:pos x="79" y="159"/>
                      </a:cxn>
                      <a:cxn ang="0">
                        <a:pos x="59" y="159"/>
                      </a:cxn>
                      <a:cxn ang="0">
                        <a:pos x="39" y="172"/>
                      </a:cxn>
                      <a:cxn ang="0">
                        <a:pos x="20" y="179"/>
                      </a:cxn>
                      <a:cxn ang="0">
                        <a:pos x="0" y="198"/>
                      </a:cxn>
                      <a:cxn ang="0">
                        <a:pos x="0" y="83"/>
                      </a:cxn>
                      <a:cxn ang="0">
                        <a:pos x="20" y="63"/>
                      </a:cxn>
                      <a:cxn ang="0">
                        <a:pos x="39" y="51"/>
                      </a:cxn>
                      <a:cxn ang="0">
                        <a:pos x="59" y="44"/>
                      </a:cxn>
                      <a:cxn ang="0">
                        <a:pos x="79" y="38"/>
                      </a:cxn>
                      <a:cxn ang="0">
                        <a:pos x="119" y="38"/>
                      </a:cxn>
                      <a:cxn ang="0">
                        <a:pos x="158" y="44"/>
                      </a:cxn>
                      <a:cxn ang="0">
                        <a:pos x="197" y="44"/>
                      </a:cxn>
                      <a:cxn ang="0">
                        <a:pos x="237" y="38"/>
                      </a:cxn>
                      <a:cxn ang="0">
                        <a:pos x="251" y="38"/>
                      </a:cxn>
                      <a:cxn ang="0">
                        <a:pos x="270" y="25"/>
                      </a:cxn>
                      <a:cxn ang="0">
                        <a:pos x="290" y="19"/>
                      </a:cxn>
                      <a:cxn ang="0">
                        <a:pos x="303" y="0"/>
                      </a:cxn>
                      <a:cxn ang="0">
                        <a:pos x="303" y="115"/>
                      </a:cxn>
                    </a:cxnLst>
                    <a:rect l="0" t="0" r="r" b="b"/>
                    <a:pathLst>
                      <a:path w="304" h="199">
                        <a:moveTo>
                          <a:pt x="303" y="115"/>
                        </a:moveTo>
                        <a:lnTo>
                          <a:pt x="290" y="134"/>
                        </a:lnTo>
                        <a:lnTo>
                          <a:pt x="270" y="147"/>
                        </a:lnTo>
                        <a:lnTo>
                          <a:pt x="251" y="153"/>
                        </a:lnTo>
                        <a:lnTo>
                          <a:pt x="237" y="159"/>
                        </a:lnTo>
                        <a:lnTo>
                          <a:pt x="197" y="159"/>
                        </a:lnTo>
                        <a:lnTo>
                          <a:pt x="158" y="159"/>
                        </a:lnTo>
                        <a:lnTo>
                          <a:pt x="119" y="153"/>
                        </a:lnTo>
                        <a:lnTo>
                          <a:pt x="79" y="159"/>
                        </a:lnTo>
                        <a:lnTo>
                          <a:pt x="59" y="159"/>
                        </a:lnTo>
                        <a:lnTo>
                          <a:pt x="39" y="172"/>
                        </a:lnTo>
                        <a:lnTo>
                          <a:pt x="20" y="179"/>
                        </a:lnTo>
                        <a:lnTo>
                          <a:pt x="0" y="198"/>
                        </a:lnTo>
                        <a:lnTo>
                          <a:pt x="0" y="83"/>
                        </a:lnTo>
                        <a:lnTo>
                          <a:pt x="20" y="63"/>
                        </a:lnTo>
                        <a:lnTo>
                          <a:pt x="39" y="51"/>
                        </a:lnTo>
                        <a:lnTo>
                          <a:pt x="59" y="44"/>
                        </a:lnTo>
                        <a:lnTo>
                          <a:pt x="79" y="38"/>
                        </a:lnTo>
                        <a:lnTo>
                          <a:pt x="119" y="38"/>
                        </a:lnTo>
                        <a:lnTo>
                          <a:pt x="158" y="44"/>
                        </a:lnTo>
                        <a:lnTo>
                          <a:pt x="197" y="44"/>
                        </a:lnTo>
                        <a:lnTo>
                          <a:pt x="237" y="38"/>
                        </a:lnTo>
                        <a:lnTo>
                          <a:pt x="251" y="38"/>
                        </a:lnTo>
                        <a:lnTo>
                          <a:pt x="270" y="25"/>
                        </a:lnTo>
                        <a:lnTo>
                          <a:pt x="290" y="19"/>
                        </a:lnTo>
                        <a:lnTo>
                          <a:pt x="303" y="0"/>
                        </a:lnTo>
                        <a:lnTo>
                          <a:pt x="303" y="115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20" name="Freeform 27"/>
                  <p:cNvSpPr>
                    <a:spLocks/>
                  </p:cNvSpPr>
                  <p:nvPr/>
                </p:nvSpPr>
                <p:spPr bwMode="auto">
                  <a:xfrm>
                    <a:off x="5326" y="312"/>
                    <a:ext cx="1" cy="366"/>
                  </a:xfrm>
                  <a:custGeom>
                    <a:avLst/>
                    <a:gdLst/>
                    <a:ahLst/>
                    <a:cxnLst>
                      <a:cxn ang="0">
                        <a:pos x="0" y="365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366">
                        <a:moveTo>
                          <a:pt x="0" y="365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21" name="Freeform 28"/>
                  <p:cNvSpPr>
                    <a:spLocks/>
                  </p:cNvSpPr>
                  <p:nvPr/>
                </p:nvSpPr>
                <p:spPr bwMode="auto">
                  <a:xfrm>
                    <a:off x="5150" y="641"/>
                    <a:ext cx="183" cy="123"/>
                  </a:xfrm>
                  <a:custGeom>
                    <a:avLst/>
                    <a:gdLst/>
                    <a:ahLst/>
                    <a:cxnLst>
                      <a:cxn ang="0">
                        <a:pos x="107" y="116"/>
                      </a:cxn>
                      <a:cxn ang="0">
                        <a:pos x="144" y="98"/>
                      </a:cxn>
                      <a:cxn ang="0">
                        <a:pos x="170" y="80"/>
                      </a:cxn>
                      <a:cxn ang="0">
                        <a:pos x="182" y="55"/>
                      </a:cxn>
                      <a:cxn ang="0">
                        <a:pos x="182" y="36"/>
                      </a:cxn>
                      <a:cxn ang="0">
                        <a:pos x="170" y="18"/>
                      </a:cxn>
                      <a:cxn ang="0">
                        <a:pos x="144" y="6"/>
                      </a:cxn>
                      <a:cxn ang="0">
                        <a:pos x="113" y="0"/>
                      </a:cxn>
                      <a:cxn ang="0">
                        <a:pos x="75" y="6"/>
                      </a:cxn>
                      <a:cxn ang="0">
                        <a:pos x="37" y="24"/>
                      </a:cxn>
                      <a:cxn ang="0">
                        <a:pos x="12" y="42"/>
                      </a:cxn>
                      <a:cxn ang="0">
                        <a:pos x="0" y="67"/>
                      </a:cxn>
                      <a:cxn ang="0">
                        <a:pos x="0" y="86"/>
                      </a:cxn>
                      <a:cxn ang="0">
                        <a:pos x="12" y="104"/>
                      </a:cxn>
                      <a:cxn ang="0">
                        <a:pos x="37" y="116"/>
                      </a:cxn>
                      <a:cxn ang="0">
                        <a:pos x="69" y="122"/>
                      </a:cxn>
                      <a:cxn ang="0">
                        <a:pos x="107" y="116"/>
                      </a:cxn>
                    </a:cxnLst>
                    <a:rect l="0" t="0" r="r" b="b"/>
                    <a:pathLst>
                      <a:path w="183" h="123">
                        <a:moveTo>
                          <a:pt x="107" y="116"/>
                        </a:moveTo>
                        <a:lnTo>
                          <a:pt x="144" y="98"/>
                        </a:lnTo>
                        <a:lnTo>
                          <a:pt x="170" y="80"/>
                        </a:lnTo>
                        <a:lnTo>
                          <a:pt x="182" y="55"/>
                        </a:lnTo>
                        <a:lnTo>
                          <a:pt x="182" y="36"/>
                        </a:lnTo>
                        <a:lnTo>
                          <a:pt x="170" y="18"/>
                        </a:lnTo>
                        <a:lnTo>
                          <a:pt x="144" y="6"/>
                        </a:lnTo>
                        <a:lnTo>
                          <a:pt x="113" y="0"/>
                        </a:lnTo>
                        <a:lnTo>
                          <a:pt x="75" y="6"/>
                        </a:lnTo>
                        <a:lnTo>
                          <a:pt x="37" y="24"/>
                        </a:lnTo>
                        <a:lnTo>
                          <a:pt x="12" y="42"/>
                        </a:lnTo>
                        <a:lnTo>
                          <a:pt x="0" y="67"/>
                        </a:lnTo>
                        <a:lnTo>
                          <a:pt x="0" y="86"/>
                        </a:lnTo>
                        <a:lnTo>
                          <a:pt x="12" y="104"/>
                        </a:lnTo>
                        <a:lnTo>
                          <a:pt x="37" y="116"/>
                        </a:lnTo>
                        <a:lnTo>
                          <a:pt x="69" y="122"/>
                        </a:lnTo>
                        <a:lnTo>
                          <a:pt x="107" y="116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11" name="Group 29"/>
                <p:cNvGrpSpPr>
                  <a:grpSpLocks/>
                </p:cNvGrpSpPr>
                <p:nvPr/>
              </p:nvGrpSpPr>
              <p:grpSpPr bwMode="auto">
                <a:xfrm>
                  <a:off x="890" y="130"/>
                  <a:ext cx="502" cy="527"/>
                  <a:chOff x="890" y="130"/>
                  <a:chExt cx="502" cy="527"/>
                </a:xfrm>
              </p:grpSpPr>
              <p:sp>
                <p:nvSpPr>
                  <p:cNvPr id="12" name="Freeform 30"/>
                  <p:cNvSpPr>
                    <a:spLocks/>
                  </p:cNvSpPr>
                  <p:nvPr/>
                </p:nvSpPr>
                <p:spPr bwMode="auto">
                  <a:xfrm>
                    <a:off x="1074" y="224"/>
                    <a:ext cx="1" cy="354"/>
                  </a:xfrm>
                  <a:custGeom>
                    <a:avLst/>
                    <a:gdLst/>
                    <a:ahLst/>
                    <a:cxnLst>
                      <a:cxn ang="0">
                        <a:pos x="0" y="353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354">
                        <a:moveTo>
                          <a:pt x="0" y="353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3" name="Freeform 31"/>
                  <p:cNvSpPr>
                    <a:spLocks/>
                  </p:cNvSpPr>
                  <p:nvPr/>
                </p:nvSpPr>
                <p:spPr bwMode="auto">
                  <a:xfrm>
                    <a:off x="890" y="530"/>
                    <a:ext cx="191" cy="127"/>
                  </a:xfrm>
                  <a:custGeom>
                    <a:avLst/>
                    <a:gdLst/>
                    <a:ahLst/>
                    <a:cxnLst>
                      <a:cxn ang="0">
                        <a:pos x="111" y="120"/>
                      </a:cxn>
                      <a:cxn ang="0">
                        <a:pos x="150" y="101"/>
                      </a:cxn>
                      <a:cxn ang="0">
                        <a:pos x="177" y="82"/>
                      </a:cxn>
                      <a:cxn ang="0">
                        <a:pos x="190" y="57"/>
                      </a:cxn>
                      <a:cxn ang="0">
                        <a:pos x="190" y="38"/>
                      </a:cxn>
                      <a:cxn ang="0">
                        <a:pos x="177" y="19"/>
                      </a:cxn>
                      <a:cxn ang="0">
                        <a:pos x="150" y="6"/>
                      </a:cxn>
                      <a:cxn ang="0">
                        <a:pos x="118" y="0"/>
                      </a:cxn>
                      <a:cxn ang="0">
                        <a:pos x="79" y="6"/>
                      </a:cxn>
                      <a:cxn ang="0">
                        <a:pos x="39" y="25"/>
                      </a:cxn>
                      <a:cxn ang="0">
                        <a:pos x="13" y="44"/>
                      </a:cxn>
                      <a:cxn ang="0">
                        <a:pos x="0" y="70"/>
                      </a:cxn>
                      <a:cxn ang="0">
                        <a:pos x="0" y="88"/>
                      </a:cxn>
                      <a:cxn ang="0">
                        <a:pos x="13" y="107"/>
                      </a:cxn>
                      <a:cxn ang="0">
                        <a:pos x="39" y="120"/>
                      </a:cxn>
                      <a:cxn ang="0">
                        <a:pos x="72" y="126"/>
                      </a:cxn>
                      <a:cxn ang="0">
                        <a:pos x="111" y="120"/>
                      </a:cxn>
                    </a:cxnLst>
                    <a:rect l="0" t="0" r="r" b="b"/>
                    <a:pathLst>
                      <a:path w="191" h="127">
                        <a:moveTo>
                          <a:pt x="111" y="120"/>
                        </a:moveTo>
                        <a:lnTo>
                          <a:pt x="150" y="101"/>
                        </a:lnTo>
                        <a:lnTo>
                          <a:pt x="177" y="82"/>
                        </a:lnTo>
                        <a:lnTo>
                          <a:pt x="190" y="57"/>
                        </a:lnTo>
                        <a:lnTo>
                          <a:pt x="190" y="38"/>
                        </a:lnTo>
                        <a:lnTo>
                          <a:pt x="177" y="19"/>
                        </a:lnTo>
                        <a:lnTo>
                          <a:pt x="150" y="6"/>
                        </a:lnTo>
                        <a:lnTo>
                          <a:pt x="118" y="0"/>
                        </a:lnTo>
                        <a:lnTo>
                          <a:pt x="79" y="6"/>
                        </a:lnTo>
                        <a:lnTo>
                          <a:pt x="39" y="25"/>
                        </a:lnTo>
                        <a:lnTo>
                          <a:pt x="13" y="44"/>
                        </a:lnTo>
                        <a:lnTo>
                          <a:pt x="0" y="70"/>
                        </a:lnTo>
                        <a:lnTo>
                          <a:pt x="0" y="88"/>
                        </a:lnTo>
                        <a:lnTo>
                          <a:pt x="13" y="107"/>
                        </a:lnTo>
                        <a:lnTo>
                          <a:pt x="39" y="120"/>
                        </a:lnTo>
                        <a:lnTo>
                          <a:pt x="72" y="126"/>
                        </a:lnTo>
                        <a:lnTo>
                          <a:pt x="111" y="120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4" name="Freeform 32"/>
                  <p:cNvSpPr>
                    <a:spLocks/>
                  </p:cNvSpPr>
                  <p:nvPr/>
                </p:nvSpPr>
                <p:spPr bwMode="auto">
                  <a:xfrm>
                    <a:off x="1069" y="130"/>
                    <a:ext cx="312" cy="205"/>
                  </a:xfrm>
                  <a:custGeom>
                    <a:avLst/>
                    <a:gdLst/>
                    <a:ahLst/>
                    <a:cxnLst>
                      <a:cxn ang="0">
                        <a:pos x="311" y="118"/>
                      </a:cxn>
                      <a:cxn ang="0">
                        <a:pos x="298" y="138"/>
                      </a:cxn>
                      <a:cxn ang="0">
                        <a:pos x="277" y="151"/>
                      </a:cxn>
                      <a:cxn ang="0">
                        <a:pos x="257" y="158"/>
                      </a:cxn>
                      <a:cxn ang="0">
                        <a:pos x="244" y="164"/>
                      </a:cxn>
                      <a:cxn ang="0">
                        <a:pos x="203" y="164"/>
                      </a:cxn>
                      <a:cxn ang="0">
                        <a:pos x="162" y="164"/>
                      </a:cxn>
                      <a:cxn ang="0">
                        <a:pos x="122" y="158"/>
                      </a:cxn>
                      <a:cxn ang="0">
                        <a:pos x="81" y="164"/>
                      </a:cxn>
                      <a:cxn ang="0">
                        <a:pos x="61" y="164"/>
                      </a:cxn>
                      <a:cxn ang="0">
                        <a:pos x="40" y="177"/>
                      </a:cxn>
                      <a:cxn ang="0">
                        <a:pos x="20" y="184"/>
                      </a:cxn>
                      <a:cxn ang="0">
                        <a:pos x="0" y="204"/>
                      </a:cxn>
                      <a:cxn ang="0">
                        <a:pos x="0" y="86"/>
                      </a:cxn>
                      <a:cxn ang="0">
                        <a:pos x="20" y="65"/>
                      </a:cxn>
                      <a:cxn ang="0">
                        <a:pos x="40" y="52"/>
                      </a:cxn>
                      <a:cxn ang="0">
                        <a:pos x="61" y="46"/>
                      </a:cxn>
                      <a:cxn ang="0">
                        <a:pos x="81" y="39"/>
                      </a:cxn>
                      <a:cxn ang="0">
                        <a:pos x="122" y="39"/>
                      </a:cxn>
                      <a:cxn ang="0">
                        <a:pos x="162" y="46"/>
                      </a:cxn>
                      <a:cxn ang="0">
                        <a:pos x="203" y="46"/>
                      </a:cxn>
                      <a:cxn ang="0">
                        <a:pos x="244" y="39"/>
                      </a:cxn>
                      <a:cxn ang="0">
                        <a:pos x="257" y="39"/>
                      </a:cxn>
                      <a:cxn ang="0">
                        <a:pos x="277" y="26"/>
                      </a:cxn>
                      <a:cxn ang="0">
                        <a:pos x="298" y="20"/>
                      </a:cxn>
                      <a:cxn ang="0">
                        <a:pos x="311" y="0"/>
                      </a:cxn>
                      <a:cxn ang="0">
                        <a:pos x="311" y="118"/>
                      </a:cxn>
                    </a:cxnLst>
                    <a:rect l="0" t="0" r="r" b="b"/>
                    <a:pathLst>
                      <a:path w="312" h="205">
                        <a:moveTo>
                          <a:pt x="311" y="118"/>
                        </a:moveTo>
                        <a:lnTo>
                          <a:pt x="298" y="138"/>
                        </a:lnTo>
                        <a:lnTo>
                          <a:pt x="277" y="151"/>
                        </a:lnTo>
                        <a:lnTo>
                          <a:pt x="257" y="158"/>
                        </a:lnTo>
                        <a:lnTo>
                          <a:pt x="244" y="164"/>
                        </a:lnTo>
                        <a:lnTo>
                          <a:pt x="203" y="164"/>
                        </a:lnTo>
                        <a:lnTo>
                          <a:pt x="162" y="164"/>
                        </a:lnTo>
                        <a:lnTo>
                          <a:pt x="122" y="158"/>
                        </a:lnTo>
                        <a:lnTo>
                          <a:pt x="81" y="164"/>
                        </a:lnTo>
                        <a:lnTo>
                          <a:pt x="61" y="164"/>
                        </a:lnTo>
                        <a:lnTo>
                          <a:pt x="40" y="177"/>
                        </a:lnTo>
                        <a:lnTo>
                          <a:pt x="20" y="184"/>
                        </a:lnTo>
                        <a:lnTo>
                          <a:pt x="0" y="204"/>
                        </a:lnTo>
                        <a:lnTo>
                          <a:pt x="0" y="86"/>
                        </a:lnTo>
                        <a:lnTo>
                          <a:pt x="20" y="65"/>
                        </a:lnTo>
                        <a:lnTo>
                          <a:pt x="40" y="52"/>
                        </a:lnTo>
                        <a:lnTo>
                          <a:pt x="61" y="46"/>
                        </a:lnTo>
                        <a:lnTo>
                          <a:pt x="81" y="39"/>
                        </a:lnTo>
                        <a:lnTo>
                          <a:pt x="122" y="39"/>
                        </a:lnTo>
                        <a:lnTo>
                          <a:pt x="162" y="46"/>
                        </a:lnTo>
                        <a:lnTo>
                          <a:pt x="203" y="46"/>
                        </a:lnTo>
                        <a:lnTo>
                          <a:pt x="244" y="39"/>
                        </a:lnTo>
                        <a:lnTo>
                          <a:pt x="257" y="39"/>
                        </a:lnTo>
                        <a:lnTo>
                          <a:pt x="277" y="26"/>
                        </a:lnTo>
                        <a:lnTo>
                          <a:pt x="298" y="20"/>
                        </a:lnTo>
                        <a:lnTo>
                          <a:pt x="311" y="0"/>
                        </a:lnTo>
                        <a:lnTo>
                          <a:pt x="311" y="118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5" name="Freeform 33"/>
                  <p:cNvSpPr>
                    <a:spLocks/>
                  </p:cNvSpPr>
                  <p:nvPr/>
                </p:nvSpPr>
                <p:spPr bwMode="auto">
                  <a:xfrm>
                    <a:off x="1385" y="136"/>
                    <a:ext cx="1" cy="364"/>
                  </a:xfrm>
                  <a:custGeom>
                    <a:avLst/>
                    <a:gdLst/>
                    <a:ahLst/>
                    <a:cxnLst>
                      <a:cxn ang="0">
                        <a:pos x="0" y="363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364">
                        <a:moveTo>
                          <a:pt x="0" y="363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6" name="Freeform 34"/>
                  <p:cNvSpPr>
                    <a:spLocks/>
                  </p:cNvSpPr>
                  <p:nvPr/>
                </p:nvSpPr>
                <p:spPr bwMode="auto">
                  <a:xfrm>
                    <a:off x="1201" y="450"/>
                    <a:ext cx="191" cy="127"/>
                  </a:xfrm>
                  <a:custGeom>
                    <a:avLst/>
                    <a:gdLst/>
                    <a:ahLst/>
                    <a:cxnLst>
                      <a:cxn ang="0">
                        <a:pos x="111" y="120"/>
                      </a:cxn>
                      <a:cxn ang="0">
                        <a:pos x="150" y="101"/>
                      </a:cxn>
                      <a:cxn ang="0">
                        <a:pos x="177" y="82"/>
                      </a:cxn>
                      <a:cxn ang="0">
                        <a:pos x="190" y="57"/>
                      </a:cxn>
                      <a:cxn ang="0">
                        <a:pos x="190" y="38"/>
                      </a:cxn>
                      <a:cxn ang="0">
                        <a:pos x="177" y="19"/>
                      </a:cxn>
                      <a:cxn ang="0">
                        <a:pos x="150" y="6"/>
                      </a:cxn>
                      <a:cxn ang="0">
                        <a:pos x="118" y="0"/>
                      </a:cxn>
                      <a:cxn ang="0">
                        <a:pos x="79" y="6"/>
                      </a:cxn>
                      <a:cxn ang="0">
                        <a:pos x="39" y="25"/>
                      </a:cxn>
                      <a:cxn ang="0">
                        <a:pos x="13" y="44"/>
                      </a:cxn>
                      <a:cxn ang="0">
                        <a:pos x="0" y="70"/>
                      </a:cxn>
                      <a:cxn ang="0">
                        <a:pos x="0" y="88"/>
                      </a:cxn>
                      <a:cxn ang="0">
                        <a:pos x="13" y="107"/>
                      </a:cxn>
                      <a:cxn ang="0">
                        <a:pos x="39" y="120"/>
                      </a:cxn>
                      <a:cxn ang="0">
                        <a:pos x="72" y="126"/>
                      </a:cxn>
                      <a:cxn ang="0">
                        <a:pos x="111" y="120"/>
                      </a:cxn>
                    </a:cxnLst>
                    <a:rect l="0" t="0" r="r" b="b"/>
                    <a:pathLst>
                      <a:path w="191" h="127">
                        <a:moveTo>
                          <a:pt x="111" y="120"/>
                        </a:moveTo>
                        <a:lnTo>
                          <a:pt x="150" y="101"/>
                        </a:lnTo>
                        <a:lnTo>
                          <a:pt x="177" y="82"/>
                        </a:lnTo>
                        <a:lnTo>
                          <a:pt x="190" y="57"/>
                        </a:lnTo>
                        <a:lnTo>
                          <a:pt x="190" y="38"/>
                        </a:lnTo>
                        <a:lnTo>
                          <a:pt x="177" y="19"/>
                        </a:lnTo>
                        <a:lnTo>
                          <a:pt x="150" y="6"/>
                        </a:lnTo>
                        <a:lnTo>
                          <a:pt x="118" y="0"/>
                        </a:lnTo>
                        <a:lnTo>
                          <a:pt x="79" y="6"/>
                        </a:lnTo>
                        <a:lnTo>
                          <a:pt x="39" y="25"/>
                        </a:lnTo>
                        <a:lnTo>
                          <a:pt x="13" y="44"/>
                        </a:lnTo>
                        <a:lnTo>
                          <a:pt x="0" y="70"/>
                        </a:lnTo>
                        <a:lnTo>
                          <a:pt x="0" y="88"/>
                        </a:lnTo>
                        <a:lnTo>
                          <a:pt x="13" y="107"/>
                        </a:lnTo>
                        <a:lnTo>
                          <a:pt x="39" y="120"/>
                        </a:lnTo>
                        <a:lnTo>
                          <a:pt x="72" y="126"/>
                        </a:lnTo>
                        <a:lnTo>
                          <a:pt x="111" y="120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</p:grpSp>
        </p:grpSp>
      </p:grpSp>
      <p:sp>
        <p:nvSpPr>
          <p:cNvPr id="18467" name="Rectangle 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8468" name="Rectangle 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" name="Rectangle 3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8D885-9A77-42BE-A0CB-936F6DB9CE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15770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5770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C3E8B-99CD-44C9-A575-740F58B516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1" grpId="0" build="p" autoUpdateAnimBg="0" advAuto="0"/>
      <p:bldP spid="157705" grpId="0" autoUpdateAnimBg="0"/>
    </p:bld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48F20-4001-411F-91BE-AF124ED681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9DC67-5DDE-4EAA-B1A2-718AFE3CF3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BDB0E-7DFC-43C8-8F72-4D772441A2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741D3-0052-4DB8-B915-AD4F162CA8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FF92C-5E09-4D6B-B0B1-06C786E0F9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57ABC-7053-4118-AB03-E22389D0B1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BF0BF-AA2B-4EE9-83E1-9949984A9A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C48D47-33C8-4FBD-A36C-0135161611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6BAF7-465D-42A7-82FB-8D9998969A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DB990-FCCF-4111-9F6B-D16C7BC0A1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D3276-80DC-43A2-98A0-7790E844E1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0"/>
            <a:ext cx="6362700" cy="6858000"/>
            <a:chOff x="0" y="0"/>
            <a:chExt cx="4008" cy="4320"/>
          </a:xfrm>
        </p:grpSpPr>
        <p:pic>
          <p:nvPicPr>
            <p:cNvPr id="5" name="Picture 8" descr="Expbanna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invGray">
            <a:xfrm>
              <a:off x="0" y="0"/>
              <a:ext cx="43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9" descr="EXPHORSA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08" y="3600"/>
              <a:ext cx="1800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2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990600"/>
            <a:ext cx="6400800" cy="2514600"/>
          </a:xfrm>
          <a:solidFill>
            <a:schemeClr val="bg1"/>
          </a:solidFill>
          <a:ln w="76200" cmpd="tri">
            <a:solidFill>
              <a:schemeClr val="folHlink"/>
            </a:solidFill>
          </a:ln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886200"/>
            <a:ext cx="6400800" cy="1752600"/>
          </a:xfrm>
          <a:ln w="6350"/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05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86F3C-A0CE-4591-8D80-1AE461C988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2EFAA-291B-44B9-9E59-355D76A240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C093B-880A-4B94-801C-831722E493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2003D-0F18-44E5-846B-8A235E0B23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31695-B6EF-485C-A0C3-1693DAE980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26C08-EC1E-4E39-8BDA-2588E3DC0B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6C290-06D4-44B9-9E80-1DB881EF1A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B2DE2-4A53-413E-9B02-DA74AF2ADB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48202-EBDB-4378-B169-4E1F1A8BF5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FBF63-FD87-4F0A-8435-88EE12FEBF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820AA-3CC3-4ADF-B3CF-7A512AD23A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6100" y="3810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C679C-6F66-4519-B069-4BBC21B0FE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066800" y="3810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0D55D-DD2A-490A-847B-0401B7CC85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29200" y="17526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010C0-CBBF-49E0-A550-22F6CF33BA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7526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7526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7D118-FF53-4734-A44C-D44F71E902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066800" y="1752600"/>
            <a:ext cx="7772400" cy="411480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49C54-26DB-47C7-9A57-287430B3EF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reenShineMas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32138" y="4292600"/>
            <a:ext cx="5508625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995738" y="5876925"/>
            <a:ext cx="4679950" cy="696913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55650" y="1628775"/>
            <a:ext cx="3889375" cy="4997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97425" y="1628775"/>
            <a:ext cx="3889375" cy="4997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77D12-7586-48D5-8D36-2A37AA4C4DF5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82137-45E5-4A71-8E25-643F2375E2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2085975"/>
            <a:ext cx="38163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4550" y="2085975"/>
            <a:ext cx="38179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9A5D8-33A1-4C8E-81A6-92917F35F2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4013" y="274638"/>
            <a:ext cx="1982787" cy="63515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55650" y="274638"/>
            <a:ext cx="5795963" cy="63515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755650" y="274638"/>
            <a:ext cx="7931150" cy="6351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274638"/>
            <a:ext cx="79311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755650" y="1628775"/>
            <a:ext cx="7931150" cy="2422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55650" y="4203700"/>
            <a:ext cx="7931150" cy="2422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reenShineMas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32138" y="4292600"/>
            <a:ext cx="5508625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995738" y="5876925"/>
            <a:ext cx="4679950" cy="696913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B407C-D093-4265-B4FB-93291B7060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3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55650" y="1628775"/>
            <a:ext cx="3889375" cy="4997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97425" y="1628775"/>
            <a:ext cx="3889375" cy="4997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4013" y="274638"/>
            <a:ext cx="1982787" cy="63515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55650" y="274638"/>
            <a:ext cx="5795963" cy="63515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335EE-01A0-4F99-B2EA-CEC33BB241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755650" y="274638"/>
            <a:ext cx="7931150" cy="6351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274638"/>
            <a:ext cx="79311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755650" y="1628775"/>
            <a:ext cx="7931150" cy="2422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55650" y="4203700"/>
            <a:ext cx="7931150" cy="2422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2253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2538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6206E0-4220-414D-83D4-79F59A6CC9D8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A7D127-E636-4D6D-A18C-2CAA2AF0DC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4E227D-56DD-4B50-908B-6F6B2A34CD7D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86700D-1A91-4BF9-882F-F30469C5D0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7DAD97-43F2-4316-B4CC-75A0C276FE56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EE8A8B7-F0A2-4A92-A3C4-3CD7FD1E76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CC5F72-ADAA-4365-B198-1B58B06B1D26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4328C70-EEBB-4122-9F9B-C6BE7FB33C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DB010D-28A9-4C95-957C-846F6441C8C2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7F3CF0B-673E-4A11-AF29-E3AB2CDCE4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77E556-2D96-41F0-937D-02FEF7051016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7A0F7B-8146-42EB-8628-9D43A5D8A9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39BECD-5601-4F7B-9FC4-C1FE87B7BEBB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6240461-EF5B-49CF-B632-730FC12235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DC19AF-4D7D-4DC2-A7EC-CD1140BDC04C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B8B6C2-5157-45E9-91B0-77ACA03F32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40EB1-2519-40E8-8AAA-C32DE29C9F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A95871-6317-4773-BCB9-44E4A27C0634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F289866-0D96-49BA-90DD-4ECFD4BECB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EDEC0CD-F57C-465C-BBF0-9D380889CD92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AAE7E88-4744-476D-B8A8-8A9A91A983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7750310-8A5B-47AE-B998-E56297D5B000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2D43984-1905-448B-AAAD-354BD08310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2C502-DB75-4060-AE1D-372AFC66D7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10B82-6723-4AC8-BC10-015B17C103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B7C5D-9540-437D-8541-62997B09E0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26213" y="681038"/>
            <a:ext cx="1946275" cy="55197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81038"/>
            <a:ext cx="5688013" cy="55197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D3658-595F-425F-A0D5-33F07693ED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81038"/>
            <a:ext cx="7786688" cy="11715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85800" y="2085975"/>
            <a:ext cx="7786688" cy="4114800"/>
          </a:xfrm>
        </p:spPr>
        <p:txBody>
          <a:bodyPr/>
          <a:lstStyle/>
          <a:p>
            <a:pPr lvl="0"/>
            <a:r>
              <a:rPr lang="ru-RU" noProof="0" smtClean="0"/>
              <a:t>Вставка рисунка SmartArt</a:t>
            </a:r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316BA-DE50-4EA0-9347-7A343FB55A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20638"/>
            <a:ext cx="9137650" cy="6872288"/>
            <a:chOff x="0" y="-13"/>
            <a:chExt cx="5756" cy="4329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-13"/>
              <a:ext cx="5756" cy="432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</a:gradFill>
            <a:ln w="9525">
              <a:noFill/>
              <a:miter lim="800000"/>
              <a:headEnd/>
              <a:tailEnd/>
            </a:ln>
            <a:effectLst>
              <a:outerShdw dist="13470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 useBgFill="1"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235" y="417"/>
              <a:ext cx="5518" cy="3373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>
              <a:outerShdw dist="13470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4293" y="2409"/>
              <a:ext cx="1280" cy="1224"/>
              <a:chOff x="4293" y="2409"/>
              <a:chExt cx="1280" cy="1224"/>
            </a:xfrm>
          </p:grpSpPr>
          <p:sp>
            <p:nvSpPr>
              <p:cNvPr id="24" name="Rectangle 6"/>
              <p:cNvSpPr>
                <a:spLocks noChangeArrowheads="1"/>
              </p:cNvSpPr>
              <p:nvPr/>
            </p:nvSpPr>
            <p:spPr bwMode="auto">
              <a:xfrm>
                <a:off x="5488" y="3551"/>
                <a:ext cx="85" cy="82"/>
              </a:xfrm>
              <a:prstGeom prst="rect">
                <a:avLst/>
              </a:prstGeom>
              <a:solidFill>
                <a:srgbClr val="FC0128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5" name="Rectangle 7"/>
              <p:cNvSpPr>
                <a:spLocks noChangeArrowheads="1"/>
              </p:cNvSpPr>
              <p:nvPr/>
            </p:nvSpPr>
            <p:spPr bwMode="auto">
              <a:xfrm>
                <a:off x="5317" y="3551"/>
                <a:ext cx="86" cy="82"/>
              </a:xfrm>
              <a:prstGeom prst="rect">
                <a:avLst/>
              </a:prstGeom>
              <a:solidFill>
                <a:srgbClr val="FF5008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6" name="Rectangle 8"/>
              <p:cNvSpPr>
                <a:spLocks noChangeArrowheads="1"/>
              </p:cNvSpPr>
              <p:nvPr/>
            </p:nvSpPr>
            <p:spPr bwMode="auto">
              <a:xfrm>
                <a:off x="5147" y="3551"/>
                <a:ext cx="85" cy="82"/>
              </a:xfrm>
              <a:prstGeom prst="rect">
                <a:avLst/>
              </a:prstGeom>
              <a:solidFill>
                <a:srgbClr val="FAFD00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7" name="Rectangle 9"/>
              <p:cNvSpPr>
                <a:spLocks noChangeArrowheads="1"/>
              </p:cNvSpPr>
              <p:nvPr/>
            </p:nvSpPr>
            <p:spPr bwMode="auto">
              <a:xfrm>
                <a:off x="4976" y="3551"/>
                <a:ext cx="85" cy="82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8" name="Rectangle 10"/>
              <p:cNvSpPr>
                <a:spLocks noChangeArrowheads="1"/>
              </p:cNvSpPr>
              <p:nvPr/>
            </p:nvSpPr>
            <p:spPr bwMode="auto">
              <a:xfrm>
                <a:off x="4805" y="3551"/>
                <a:ext cx="86" cy="82"/>
              </a:xfrm>
              <a:prstGeom prst="rect">
                <a:avLst/>
              </a:prstGeom>
              <a:solidFill>
                <a:srgbClr val="00DFCA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9" name="Rectangle 11"/>
              <p:cNvSpPr>
                <a:spLocks noChangeArrowheads="1"/>
              </p:cNvSpPr>
              <p:nvPr/>
            </p:nvSpPr>
            <p:spPr bwMode="auto">
              <a:xfrm>
                <a:off x="4635" y="3551"/>
                <a:ext cx="85" cy="82"/>
              </a:xfrm>
              <a:prstGeom prst="rect">
                <a:avLst/>
              </a:prstGeom>
              <a:solidFill>
                <a:srgbClr val="114FFB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0" name="Rectangle 12"/>
              <p:cNvSpPr>
                <a:spLocks noChangeArrowheads="1"/>
              </p:cNvSpPr>
              <p:nvPr/>
            </p:nvSpPr>
            <p:spPr bwMode="auto">
              <a:xfrm>
                <a:off x="4464" y="3551"/>
                <a:ext cx="85" cy="82"/>
              </a:xfrm>
              <a:prstGeom prst="rect">
                <a:avLst/>
              </a:prstGeom>
              <a:solidFill>
                <a:srgbClr val="8901F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1" name="Rectangle 13"/>
              <p:cNvSpPr>
                <a:spLocks noChangeArrowheads="1"/>
              </p:cNvSpPr>
              <p:nvPr/>
            </p:nvSpPr>
            <p:spPr bwMode="auto">
              <a:xfrm>
                <a:off x="4293" y="3551"/>
                <a:ext cx="86" cy="82"/>
              </a:xfrm>
              <a:prstGeom prst="rect">
                <a:avLst/>
              </a:prstGeom>
              <a:solidFill>
                <a:srgbClr val="DC0081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2" name="Rectangle 14"/>
              <p:cNvSpPr>
                <a:spLocks noChangeArrowheads="1"/>
              </p:cNvSpPr>
              <p:nvPr/>
            </p:nvSpPr>
            <p:spPr bwMode="auto">
              <a:xfrm>
                <a:off x="5488" y="3388"/>
                <a:ext cx="85" cy="82"/>
              </a:xfrm>
              <a:prstGeom prst="rect">
                <a:avLst/>
              </a:prstGeom>
              <a:solidFill>
                <a:srgbClr val="FF5008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3" name="Rectangle 15"/>
              <p:cNvSpPr>
                <a:spLocks noChangeArrowheads="1"/>
              </p:cNvSpPr>
              <p:nvPr/>
            </p:nvSpPr>
            <p:spPr bwMode="auto">
              <a:xfrm>
                <a:off x="5488" y="3225"/>
                <a:ext cx="85" cy="81"/>
              </a:xfrm>
              <a:prstGeom prst="rect">
                <a:avLst/>
              </a:prstGeom>
              <a:solidFill>
                <a:srgbClr val="FAFD00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4" name="Rectangle 16"/>
              <p:cNvSpPr>
                <a:spLocks noChangeArrowheads="1"/>
              </p:cNvSpPr>
              <p:nvPr/>
            </p:nvSpPr>
            <p:spPr bwMode="auto">
              <a:xfrm>
                <a:off x="5488" y="3062"/>
                <a:ext cx="85" cy="81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5" name="Rectangle 17"/>
              <p:cNvSpPr>
                <a:spLocks noChangeArrowheads="1"/>
              </p:cNvSpPr>
              <p:nvPr/>
            </p:nvSpPr>
            <p:spPr bwMode="auto">
              <a:xfrm>
                <a:off x="5488" y="2898"/>
                <a:ext cx="85" cy="82"/>
              </a:xfrm>
              <a:prstGeom prst="rect">
                <a:avLst/>
              </a:prstGeom>
              <a:solidFill>
                <a:srgbClr val="00DFCA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6" name="Rectangle 18"/>
              <p:cNvSpPr>
                <a:spLocks noChangeArrowheads="1"/>
              </p:cNvSpPr>
              <p:nvPr/>
            </p:nvSpPr>
            <p:spPr bwMode="auto">
              <a:xfrm>
                <a:off x="5488" y="2735"/>
                <a:ext cx="85" cy="82"/>
              </a:xfrm>
              <a:prstGeom prst="rect">
                <a:avLst/>
              </a:prstGeom>
              <a:solidFill>
                <a:srgbClr val="114FFB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7" name="Rectangle 19"/>
              <p:cNvSpPr>
                <a:spLocks noChangeArrowheads="1"/>
              </p:cNvSpPr>
              <p:nvPr/>
            </p:nvSpPr>
            <p:spPr bwMode="auto">
              <a:xfrm>
                <a:off x="5488" y="2572"/>
                <a:ext cx="85" cy="81"/>
              </a:xfrm>
              <a:prstGeom prst="rect">
                <a:avLst/>
              </a:prstGeom>
              <a:solidFill>
                <a:srgbClr val="8901F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8" name="Rectangle 20"/>
              <p:cNvSpPr>
                <a:spLocks noChangeArrowheads="1"/>
              </p:cNvSpPr>
              <p:nvPr/>
            </p:nvSpPr>
            <p:spPr bwMode="auto">
              <a:xfrm>
                <a:off x="5488" y="2409"/>
                <a:ext cx="85" cy="82"/>
              </a:xfrm>
              <a:prstGeom prst="rect">
                <a:avLst/>
              </a:prstGeom>
              <a:solidFill>
                <a:srgbClr val="DC0081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grpSp>
          <p:nvGrpSpPr>
            <p:cNvPr id="8" name="Group 21"/>
            <p:cNvGrpSpPr>
              <a:grpSpLocks/>
            </p:cNvGrpSpPr>
            <p:nvPr/>
          </p:nvGrpSpPr>
          <p:grpSpPr bwMode="auto">
            <a:xfrm>
              <a:off x="405" y="609"/>
              <a:ext cx="1280" cy="1446"/>
              <a:chOff x="405" y="609"/>
              <a:chExt cx="1280" cy="1446"/>
            </a:xfrm>
          </p:grpSpPr>
          <p:sp>
            <p:nvSpPr>
              <p:cNvPr id="9" name="Rectangle 22"/>
              <p:cNvSpPr>
                <a:spLocks noChangeArrowheads="1"/>
              </p:cNvSpPr>
              <p:nvPr/>
            </p:nvSpPr>
            <p:spPr bwMode="auto">
              <a:xfrm>
                <a:off x="405" y="609"/>
                <a:ext cx="85" cy="97"/>
              </a:xfrm>
              <a:prstGeom prst="rect">
                <a:avLst/>
              </a:prstGeom>
              <a:solidFill>
                <a:srgbClr val="FF003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0" name="Rectangle 23"/>
              <p:cNvSpPr>
                <a:spLocks noChangeArrowheads="1"/>
              </p:cNvSpPr>
              <p:nvPr/>
            </p:nvSpPr>
            <p:spPr bwMode="auto">
              <a:xfrm>
                <a:off x="575" y="609"/>
                <a:ext cx="86" cy="97"/>
              </a:xfrm>
              <a:prstGeom prst="rect">
                <a:avLst/>
              </a:prstGeom>
              <a:solidFill>
                <a:srgbClr val="FF663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1" name="Rectangle 24"/>
              <p:cNvSpPr>
                <a:spLocks noChangeArrowheads="1"/>
              </p:cNvSpPr>
              <p:nvPr/>
            </p:nvSpPr>
            <p:spPr bwMode="auto">
              <a:xfrm>
                <a:off x="746" y="609"/>
                <a:ext cx="85" cy="97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2" name="Rectangle 25"/>
              <p:cNvSpPr>
                <a:spLocks noChangeArrowheads="1"/>
              </p:cNvSpPr>
              <p:nvPr/>
            </p:nvSpPr>
            <p:spPr bwMode="auto">
              <a:xfrm>
                <a:off x="917" y="609"/>
                <a:ext cx="85" cy="97"/>
              </a:xfrm>
              <a:prstGeom prst="rect">
                <a:avLst/>
              </a:prstGeom>
              <a:solidFill>
                <a:srgbClr val="66FF3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3" name="Rectangle 26"/>
              <p:cNvSpPr>
                <a:spLocks noChangeArrowheads="1"/>
              </p:cNvSpPr>
              <p:nvPr/>
            </p:nvSpPr>
            <p:spPr bwMode="auto">
              <a:xfrm>
                <a:off x="1087" y="609"/>
                <a:ext cx="86" cy="97"/>
              </a:xfrm>
              <a:prstGeom prst="rect">
                <a:avLst/>
              </a:prstGeom>
              <a:solidFill>
                <a:srgbClr val="00FFCC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4" name="Rectangle 27"/>
              <p:cNvSpPr>
                <a:spLocks noChangeArrowheads="1"/>
              </p:cNvSpPr>
              <p:nvPr/>
            </p:nvSpPr>
            <p:spPr bwMode="auto">
              <a:xfrm>
                <a:off x="1258" y="609"/>
                <a:ext cx="85" cy="97"/>
              </a:xfrm>
              <a:prstGeom prst="rect">
                <a:avLst/>
              </a:prstGeom>
              <a:solidFill>
                <a:srgbClr val="3333FF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5" name="Rectangle 28"/>
              <p:cNvSpPr>
                <a:spLocks noChangeArrowheads="1"/>
              </p:cNvSpPr>
              <p:nvPr/>
            </p:nvSpPr>
            <p:spPr bwMode="auto">
              <a:xfrm>
                <a:off x="1429" y="609"/>
                <a:ext cx="85" cy="97"/>
              </a:xfrm>
              <a:prstGeom prst="rect">
                <a:avLst/>
              </a:prstGeom>
              <a:solidFill>
                <a:srgbClr val="9933FF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6" name="Rectangle 29"/>
              <p:cNvSpPr>
                <a:spLocks noChangeArrowheads="1"/>
              </p:cNvSpPr>
              <p:nvPr/>
            </p:nvSpPr>
            <p:spPr bwMode="auto">
              <a:xfrm>
                <a:off x="1599" y="609"/>
                <a:ext cx="86" cy="97"/>
              </a:xfrm>
              <a:prstGeom prst="rect">
                <a:avLst/>
              </a:prstGeom>
              <a:solidFill>
                <a:srgbClr val="D6009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7" name="Rectangle 30"/>
              <p:cNvSpPr>
                <a:spLocks noChangeArrowheads="1"/>
              </p:cNvSpPr>
              <p:nvPr/>
            </p:nvSpPr>
            <p:spPr bwMode="auto">
              <a:xfrm>
                <a:off x="405" y="802"/>
                <a:ext cx="85" cy="97"/>
              </a:xfrm>
              <a:prstGeom prst="rect">
                <a:avLst/>
              </a:prstGeom>
              <a:solidFill>
                <a:srgbClr val="FF663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8" name="Rectangle 31"/>
              <p:cNvSpPr>
                <a:spLocks noChangeArrowheads="1"/>
              </p:cNvSpPr>
              <p:nvPr/>
            </p:nvSpPr>
            <p:spPr bwMode="auto">
              <a:xfrm>
                <a:off x="405" y="995"/>
                <a:ext cx="85" cy="96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9" name="Rectangle 32"/>
              <p:cNvSpPr>
                <a:spLocks noChangeArrowheads="1"/>
              </p:cNvSpPr>
              <p:nvPr/>
            </p:nvSpPr>
            <p:spPr bwMode="auto">
              <a:xfrm>
                <a:off x="405" y="1188"/>
                <a:ext cx="85" cy="96"/>
              </a:xfrm>
              <a:prstGeom prst="rect">
                <a:avLst/>
              </a:prstGeom>
              <a:solidFill>
                <a:srgbClr val="66FF3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0" name="Rectangle 33"/>
              <p:cNvSpPr>
                <a:spLocks noChangeArrowheads="1"/>
              </p:cNvSpPr>
              <p:nvPr/>
            </p:nvSpPr>
            <p:spPr bwMode="auto">
              <a:xfrm>
                <a:off x="405" y="1380"/>
                <a:ext cx="85" cy="97"/>
              </a:xfrm>
              <a:prstGeom prst="rect">
                <a:avLst/>
              </a:prstGeom>
              <a:solidFill>
                <a:srgbClr val="00FFCC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1" name="Rectangle 34"/>
              <p:cNvSpPr>
                <a:spLocks noChangeArrowheads="1"/>
              </p:cNvSpPr>
              <p:nvPr/>
            </p:nvSpPr>
            <p:spPr bwMode="auto">
              <a:xfrm>
                <a:off x="405" y="1573"/>
                <a:ext cx="85" cy="97"/>
              </a:xfrm>
              <a:prstGeom prst="rect">
                <a:avLst/>
              </a:prstGeom>
              <a:solidFill>
                <a:srgbClr val="3333FF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2" name="Rectangle 35"/>
              <p:cNvSpPr>
                <a:spLocks noChangeArrowheads="1"/>
              </p:cNvSpPr>
              <p:nvPr/>
            </p:nvSpPr>
            <p:spPr bwMode="auto">
              <a:xfrm>
                <a:off x="405" y="1766"/>
                <a:ext cx="85" cy="96"/>
              </a:xfrm>
              <a:prstGeom prst="rect">
                <a:avLst/>
              </a:prstGeom>
              <a:solidFill>
                <a:srgbClr val="9933FF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3" name="Rectangle 36"/>
              <p:cNvSpPr>
                <a:spLocks noChangeArrowheads="1"/>
              </p:cNvSpPr>
              <p:nvPr/>
            </p:nvSpPr>
            <p:spPr bwMode="auto">
              <a:xfrm>
                <a:off x="405" y="1959"/>
                <a:ext cx="85" cy="96"/>
              </a:xfrm>
              <a:prstGeom prst="rect">
                <a:avLst/>
              </a:prstGeom>
              <a:solidFill>
                <a:srgbClr val="D6009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</p:grpSp>
      <p:sp>
        <p:nvSpPr>
          <p:cNvPr id="40997" name="Rectangle 37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1600200"/>
            <a:ext cx="7772400" cy="1143000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0998" name="Rectangle 3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24000" y="35814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9" name="Rectangle 39"/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400800"/>
            <a:ext cx="190500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" name="Rectangle 40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6600" y="6399213"/>
            <a:ext cx="289560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400800"/>
            <a:ext cx="190500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3603E7C-BF8F-4571-8DEF-CE839F220C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340E8-385E-453C-B3F4-58752884C062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0B5D6-7E74-4820-BEC8-9CFA0AE234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FF963-D4C2-4CA3-B32A-1A0831ACD0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9ECEF-36FE-4EEC-8674-7EC1838F3E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485C7-B843-4B56-A604-FF8F49E604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25119-43D8-46E8-AF71-B9E135465B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FAFC3-A55E-4FE1-86DE-077A1B9772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AC6E6-17CF-451A-B3DB-346A8A06D2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F4CCE-5871-43D6-B35E-A04045E8DB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9CE3B-53CE-4768-95FF-1FA1845A96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244C4-7A6F-4C96-A088-7D885BC05D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EC89E-F6A0-4FF4-BBAF-E77A40533B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26509-F490-4A91-A273-9B23A4A2705D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CDCCC-E4CF-4210-9D58-917FDED1DA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A7D12-E34D-4FF2-ADE6-B310223056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050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5800" y="40386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3DB37-D2C1-4374-A0C1-B88802EB1A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0" y="40386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5B25C-4F96-407C-8363-8A5160D7D8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1600" y="1371600"/>
            <a:ext cx="8940800" cy="4762500"/>
            <a:chOff x="64" y="864"/>
            <a:chExt cx="5632" cy="300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64" y="864"/>
              <a:ext cx="5632" cy="18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ltGray">
            <a:xfrm>
              <a:off x="160" y="1116"/>
              <a:ext cx="5440" cy="96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50000">
                  <a:schemeClr val="bg2"/>
                </a:gs>
                <a:gs pos="100000">
                  <a:schemeClr val="tx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64" y="3732"/>
              <a:ext cx="5632" cy="132"/>
              <a:chOff x="64" y="3732"/>
              <a:chExt cx="5632" cy="132"/>
            </a:xfrm>
          </p:grpSpPr>
          <p:sp>
            <p:nvSpPr>
              <p:cNvPr id="8" name="Rectangle 6"/>
              <p:cNvSpPr>
                <a:spLocks noChangeArrowheads="1"/>
              </p:cNvSpPr>
              <p:nvPr/>
            </p:nvSpPr>
            <p:spPr bwMode="ltGray">
              <a:xfrm>
                <a:off x="64" y="3804"/>
                <a:ext cx="5632" cy="6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ltGray">
              <a:xfrm>
                <a:off x="229" y="3732"/>
                <a:ext cx="5302" cy="24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</p:grpSp>
      <p:sp>
        <p:nvSpPr>
          <p:cNvPr id="44040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4041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1EC4C-1BC1-483E-90EA-5C8F33B539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F1851-30D0-4184-901C-93FD85E341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F7412-8DD1-4543-A733-E24D57A9BE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0D28D-D53E-4520-80DD-0AD037EE83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CB538-7D3D-4803-82C4-6E9BDA7D85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5064D-03D2-4F3D-A1AE-5199C45E9F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DD1F9-F3C3-4168-BF60-A92718FDC6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5F010-6B36-4041-840D-B55836A89C03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0E639-2882-4BC1-8507-9361B1DBDF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78B44-DB67-4D10-BF16-5B4F12F9CE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B53CE-6E31-4308-B006-DAC4015011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10878-702F-45AE-9AC3-C1AC8C8AAE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723900"/>
            <a:ext cx="1943100" cy="55245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723900"/>
            <a:ext cx="5676900" cy="55245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C0755-6E42-4144-9D12-D83DA3A8DC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723900"/>
            <a:ext cx="7772400" cy="1181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0" y="42672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C23E7-755E-4925-8529-85F1A3ECF3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723900"/>
            <a:ext cx="7772400" cy="1181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21336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5800" y="42672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82A34-FC69-43EB-86CE-D284B3B945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3024188" y="46038"/>
            <a:ext cx="3144837" cy="1046162"/>
          </a:xfrm>
          <a:custGeom>
            <a:avLst/>
            <a:gdLst/>
            <a:ahLst/>
            <a:cxnLst>
              <a:cxn ang="0">
                <a:pos x="26" y="107"/>
              </a:cxn>
              <a:cxn ang="0">
                <a:pos x="42" y="100"/>
              </a:cxn>
              <a:cxn ang="0">
                <a:pos x="717" y="100"/>
              </a:cxn>
              <a:cxn ang="0">
                <a:pos x="767" y="64"/>
              </a:cxn>
              <a:cxn ang="0">
                <a:pos x="801" y="44"/>
              </a:cxn>
              <a:cxn ang="0">
                <a:pos x="835" y="28"/>
              </a:cxn>
              <a:cxn ang="0">
                <a:pos x="877" y="18"/>
              </a:cxn>
              <a:cxn ang="0">
                <a:pos x="917" y="9"/>
              </a:cxn>
              <a:cxn ang="0">
                <a:pos x="960" y="4"/>
              </a:cxn>
              <a:cxn ang="0">
                <a:pos x="1014" y="0"/>
              </a:cxn>
              <a:cxn ang="0">
                <a:pos x="1076" y="9"/>
              </a:cxn>
              <a:cxn ang="0">
                <a:pos x="1133" y="24"/>
              </a:cxn>
              <a:cxn ang="0">
                <a:pos x="1174" y="44"/>
              </a:cxn>
              <a:cxn ang="0">
                <a:pos x="1219" y="64"/>
              </a:cxn>
              <a:cxn ang="0">
                <a:pos x="1247" y="82"/>
              </a:cxn>
              <a:cxn ang="0">
                <a:pos x="1273" y="103"/>
              </a:cxn>
              <a:cxn ang="0">
                <a:pos x="1919" y="100"/>
              </a:cxn>
              <a:cxn ang="0">
                <a:pos x="1941" y="105"/>
              </a:cxn>
              <a:cxn ang="0">
                <a:pos x="1956" y="116"/>
              </a:cxn>
              <a:cxn ang="0">
                <a:pos x="1970" y="146"/>
              </a:cxn>
              <a:cxn ang="0">
                <a:pos x="1978" y="180"/>
              </a:cxn>
              <a:cxn ang="0">
                <a:pos x="1980" y="220"/>
              </a:cxn>
              <a:cxn ang="0">
                <a:pos x="1980" y="559"/>
              </a:cxn>
              <a:cxn ang="0">
                <a:pos x="1284" y="560"/>
              </a:cxn>
              <a:cxn ang="0">
                <a:pos x="1112" y="656"/>
              </a:cxn>
              <a:cxn ang="0">
                <a:pos x="829" y="658"/>
              </a:cxn>
              <a:cxn ang="0">
                <a:pos x="694" y="554"/>
              </a:cxn>
              <a:cxn ang="0">
                <a:pos x="74" y="559"/>
              </a:cxn>
              <a:cxn ang="0">
                <a:pos x="0" y="559"/>
              </a:cxn>
              <a:cxn ang="0">
                <a:pos x="0" y="243"/>
              </a:cxn>
              <a:cxn ang="0">
                <a:pos x="0" y="196"/>
              </a:cxn>
              <a:cxn ang="0">
                <a:pos x="8" y="151"/>
              </a:cxn>
              <a:cxn ang="0">
                <a:pos x="15" y="128"/>
              </a:cxn>
              <a:cxn ang="0">
                <a:pos x="26" y="107"/>
              </a:cxn>
            </a:cxnLst>
            <a:rect l="0" t="0" r="r" b="b"/>
            <a:pathLst>
              <a:path w="1981" h="659">
                <a:moveTo>
                  <a:pt x="26" y="107"/>
                </a:moveTo>
                <a:lnTo>
                  <a:pt x="42" y="100"/>
                </a:lnTo>
                <a:lnTo>
                  <a:pt x="717" y="100"/>
                </a:lnTo>
                <a:lnTo>
                  <a:pt x="767" y="64"/>
                </a:lnTo>
                <a:lnTo>
                  <a:pt x="801" y="44"/>
                </a:lnTo>
                <a:lnTo>
                  <a:pt x="835" y="28"/>
                </a:lnTo>
                <a:lnTo>
                  <a:pt x="877" y="18"/>
                </a:lnTo>
                <a:lnTo>
                  <a:pt x="917" y="9"/>
                </a:lnTo>
                <a:lnTo>
                  <a:pt x="960" y="4"/>
                </a:lnTo>
                <a:lnTo>
                  <a:pt x="1014" y="0"/>
                </a:lnTo>
                <a:lnTo>
                  <a:pt x="1076" y="9"/>
                </a:lnTo>
                <a:lnTo>
                  <a:pt x="1133" y="24"/>
                </a:lnTo>
                <a:lnTo>
                  <a:pt x="1174" y="44"/>
                </a:lnTo>
                <a:lnTo>
                  <a:pt x="1219" y="64"/>
                </a:lnTo>
                <a:lnTo>
                  <a:pt x="1247" y="82"/>
                </a:lnTo>
                <a:lnTo>
                  <a:pt x="1273" y="103"/>
                </a:lnTo>
                <a:lnTo>
                  <a:pt x="1919" y="100"/>
                </a:lnTo>
                <a:lnTo>
                  <a:pt x="1941" y="105"/>
                </a:lnTo>
                <a:lnTo>
                  <a:pt x="1956" y="116"/>
                </a:lnTo>
                <a:lnTo>
                  <a:pt x="1970" y="146"/>
                </a:lnTo>
                <a:lnTo>
                  <a:pt x="1978" y="180"/>
                </a:lnTo>
                <a:lnTo>
                  <a:pt x="1980" y="220"/>
                </a:lnTo>
                <a:lnTo>
                  <a:pt x="1980" y="559"/>
                </a:lnTo>
                <a:lnTo>
                  <a:pt x="1284" y="560"/>
                </a:lnTo>
                <a:lnTo>
                  <a:pt x="1112" y="656"/>
                </a:lnTo>
                <a:lnTo>
                  <a:pt x="829" y="658"/>
                </a:lnTo>
                <a:lnTo>
                  <a:pt x="694" y="554"/>
                </a:lnTo>
                <a:lnTo>
                  <a:pt x="74" y="559"/>
                </a:lnTo>
                <a:lnTo>
                  <a:pt x="0" y="559"/>
                </a:lnTo>
                <a:lnTo>
                  <a:pt x="0" y="243"/>
                </a:lnTo>
                <a:lnTo>
                  <a:pt x="0" y="196"/>
                </a:lnTo>
                <a:lnTo>
                  <a:pt x="8" y="151"/>
                </a:lnTo>
                <a:lnTo>
                  <a:pt x="15" y="128"/>
                </a:lnTo>
                <a:lnTo>
                  <a:pt x="26" y="107"/>
                </a:lnTo>
              </a:path>
            </a:pathLst>
          </a:custGeom>
          <a:gradFill rotWithShape="0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4003675" y="57150"/>
            <a:ext cx="1217613" cy="1079500"/>
          </a:xfrm>
          <a:prstGeom prst="ellipse">
            <a:avLst/>
          </a:prstGeom>
          <a:gradFill rotWithShape="0">
            <a:gsLst>
              <a:gs pos="0">
                <a:srgbClr val="00CC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3022600" y="684213"/>
            <a:ext cx="3146425" cy="485775"/>
          </a:xfrm>
          <a:custGeom>
            <a:avLst/>
            <a:gdLst/>
            <a:ahLst/>
            <a:cxnLst>
              <a:cxn ang="0">
                <a:pos x="96" y="68"/>
              </a:cxn>
              <a:cxn ang="0">
                <a:pos x="156" y="68"/>
              </a:cxn>
              <a:cxn ang="0">
                <a:pos x="203" y="101"/>
              </a:cxn>
              <a:cxn ang="0">
                <a:pos x="279" y="82"/>
              </a:cxn>
              <a:cxn ang="0">
                <a:pos x="366" y="71"/>
              </a:cxn>
              <a:cxn ang="0">
                <a:pos x="427" y="92"/>
              </a:cxn>
              <a:cxn ang="0">
                <a:pos x="493" y="82"/>
              </a:cxn>
              <a:cxn ang="0">
                <a:pos x="599" y="87"/>
              </a:cxn>
              <a:cxn ang="0">
                <a:pos x="667" y="101"/>
              </a:cxn>
              <a:cxn ang="0">
                <a:pos x="766" y="128"/>
              </a:cxn>
              <a:cxn ang="0">
                <a:pos x="814" y="158"/>
              </a:cxn>
              <a:cxn ang="0">
                <a:pos x="850" y="208"/>
              </a:cxn>
              <a:cxn ang="0">
                <a:pos x="917" y="206"/>
              </a:cxn>
              <a:cxn ang="0">
                <a:pos x="979" y="222"/>
              </a:cxn>
              <a:cxn ang="0">
                <a:pos x="1033" y="210"/>
              </a:cxn>
              <a:cxn ang="0">
                <a:pos x="1091" y="194"/>
              </a:cxn>
              <a:cxn ang="0">
                <a:pos x="1156" y="162"/>
              </a:cxn>
              <a:cxn ang="0">
                <a:pos x="1220" y="109"/>
              </a:cxn>
              <a:cxn ang="0">
                <a:pos x="1291" y="83"/>
              </a:cxn>
              <a:cxn ang="0">
                <a:pos x="1339" y="90"/>
              </a:cxn>
              <a:cxn ang="0">
                <a:pos x="1398" y="91"/>
              </a:cxn>
              <a:cxn ang="0">
                <a:pos x="1480" y="111"/>
              </a:cxn>
              <a:cxn ang="0">
                <a:pos x="1527" y="82"/>
              </a:cxn>
              <a:cxn ang="0">
                <a:pos x="1569" y="88"/>
              </a:cxn>
              <a:cxn ang="0">
                <a:pos x="1642" y="53"/>
              </a:cxn>
              <a:cxn ang="0">
                <a:pos x="1687" y="57"/>
              </a:cxn>
              <a:cxn ang="0">
                <a:pos x="1739" y="11"/>
              </a:cxn>
              <a:cxn ang="0">
                <a:pos x="1792" y="51"/>
              </a:cxn>
              <a:cxn ang="0">
                <a:pos x="1847" y="0"/>
              </a:cxn>
              <a:cxn ang="0">
                <a:pos x="1896" y="61"/>
              </a:cxn>
              <a:cxn ang="0">
                <a:pos x="1946" y="26"/>
              </a:cxn>
              <a:cxn ang="0">
                <a:pos x="1981" y="46"/>
              </a:cxn>
              <a:cxn ang="0">
                <a:pos x="1304" y="230"/>
              </a:cxn>
              <a:cxn ang="0">
                <a:pos x="893" y="305"/>
              </a:cxn>
              <a:cxn ang="0">
                <a:pos x="699" y="157"/>
              </a:cxn>
              <a:cxn ang="0">
                <a:pos x="0" y="31"/>
              </a:cxn>
              <a:cxn ang="0">
                <a:pos x="29" y="53"/>
              </a:cxn>
              <a:cxn ang="0">
                <a:pos x="68" y="61"/>
              </a:cxn>
            </a:cxnLst>
            <a:rect l="0" t="0" r="r" b="b"/>
            <a:pathLst>
              <a:path w="1982" h="306">
                <a:moveTo>
                  <a:pt x="68" y="61"/>
                </a:moveTo>
                <a:lnTo>
                  <a:pt x="96" y="68"/>
                </a:lnTo>
                <a:lnTo>
                  <a:pt x="126" y="61"/>
                </a:lnTo>
                <a:lnTo>
                  <a:pt x="156" y="68"/>
                </a:lnTo>
                <a:lnTo>
                  <a:pt x="178" y="86"/>
                </a:lnTo>
                <a:lnTo>
                  <a:pt x="203" y="101"/>
                </a:lnTo>
                <a:lnTo>
                  <a:pt x="244" y="88"/>
                </a:lnTo>
                <a:lnTo>
                  <a:pt x="279" y="82"/>
                </a:lnTo>
                <a:lnTo>
                  <a:pt x="330" y="82"/>
                </a:lnTo>
                <a:lnTo>
                  <a:pt x="366" y="71"/>
                </a:lnTo>
                <a:lnTo>
                  <a:pt x="398" y="81"/>
                </a:lnTo>
                <a:lnTo>
                  <a:pt x="427" y="92"/>
                </a:lnTo>
                <a:lnTo>
                  <a:pt x="452" y="95"/>
                </a:lnTo>
                <a:lnTo>
                  <a:pt x="493" y="82"/>
                </a:lnTo>
                <a:lnTo>
                  <a:pt x="536" y="82"/>
                </a:lnTo>
                <a:lnTo>
                  <a:pt x="599" y="87"/>
                </a:lnTo>
                <a:lnTo>
                  <a:pt x="625" y="105"/>
                </a:lnTo>
                <a:lnTo>
                  <a:pt x="667" y="101"/>
                </a:lnTo>
                <a:lnTo>
                  <a:pt x="725" y="95"/>
                </a:lnTo>
                <a:lnTo>
                  <a:pt x="766" y="128"/>
                </a:lnTo>
                <a:lnTo>
                  <a:pt x="790" y="135"/>
                </a:lnTo>
                <a:lnTo>
                  <a:pt x="814" y="158"/>
                </a:lnTo>
                <a:lnTo>
                  <a:pt x="826" y="194"/>
                </a:lnTo>
                <a:lnTo>
                  <a:pt x="850" y="208"/>
                </a:lnTo>
                <a:lnTo>
                  <a:pt x="880" y="208"/>
                </a:lnTo>
                <a:lnTo>
                  <a:pt x="917" y="206"/>
                </a:lnTo>
                <a:lnTo>
                  <a:pt x="953" y="208"/>
                </a:lnTo>
                <a:lnTo>
                  <a:pt x="979" y="222"/>
                </a:lnTo>
                <a:lnTo>
                  <a:pt x="999" y="211"/>
                </a:lnTo>
                <a:lnTo>
                  <a:pt x="1033" y="210"/>
                </a:lnTo>
                <a:lnTo>
                  <a:pt x="1065" y="189"/>
                </a:lnTo>
                <a:lnTo>
                  <a:pt x="1091" y="194"/>
                </a:lnTo>
                <a:lnTo>
                  <a:pt x="1136" y="187"/>
                </a:lnTo>
                <a:lnTo>
                  <a:pt x="1156" y="162"/>
                </a:lnTo>
                <a:lnTo>
                  <a:pt x="1208" y="141"/>
                </a:lnTo>
                <a:lnTo>
                  <a:pt x="1220" y="109"/>
                </a:lnTo>
                <a:lnTo>
                  <a:pt x="1246" y="93"/>
                </a:lnTo>
                <a:lnTo>
                  <a:pt x="1291" y="83"/>
                </a:lnTo>
                <a:lnTo>
                  <a:pt x="1315" y="95"/>
                </a:lnTo>
                <a:lnTo>
                  <a:pt x="1339" y="90"/>
                </a:lnTo>
                <a:lnTo>
                  <a:pt x="1368" y="101"/>
                </a:lnTo>
                <a:lnTo>
                  <a:pt x="1398" y="91"/>
                </a:lnTo>
                <a:lnTo>
                  <a:pt x="1455" y="101"/>
                </a:lnTo>
                <a:lnTo>
                  <a:pt x="1480" y="111"/>
                </a:lnTo>
                <a:lnTo>
                  <a:pt x="1508" y="84"/>
                </a:lnTo>
                <a:lnTo>
                  <a:pt x="1527" y="82"/>
                </a:lnTo>
                <a:lnTo>
                  <a:pt x="1549" y="92"/>
                </a:lnTo>
                <a:lnTo>
                  <a:pt x="1569" y="88"/>
                </a:lnTo>
                <a:lnTo>
                  <a:pt x="1596" y="61"/>
                </a:lnTo>
                <a:lnTo>
                  <a:pt x="1642" y="53"/>
                </a:lnTo>
                <a:lnTo>
                  <a:pt x="1664" y="57"/>
                </a:lnTo>
                <a:lnTo>
                  <a:pt x="1687" y="57"/>
                </a:lnTo>
                <a:lnTo>
                  <a:pt x="1720" y="23"/>
                </a:lnTo>
                <a:lnTo>
                  <a:pt x="1739" y="11"/>
                </a:lnTo>
                <a:lnTo>
                  <a:pt x="1764" y="16"/>
                </a:lnTo>
                <a:lnTo>
                  <a:pt x="1792" y="51"/>
                </a:lnTo>
                <a:lnTo>
                  <a:pt x="1820" y="29"/>
                </a:lnTo>
                <a:lnTo>
                  <a:pt x="1847" y="0"/>
                </a:lnTo>
                <a:lnTo>
                  <a:pt x="1870" y="1"/>
                </a:lnTo>
                <a:lnTo>
                  <a:pt x="1896" y="61"/>
                </a:lnTo>
                <a:lnTo>
                  <a:pt x="1917" y="51"/>
                </a:lnTo>
                <a:lnTo>
                  <a:pt x="1946" y="26"/>
                </a:lnTo>
                <a:lnTo>
                  <a:pt x="1969" y="25"/>
                </a:lnTo>
                <a:lnTo>
                  <a:pt x="1981" y="46"/>
                </a:lnTo>
                <a:lnTo>
                  <a:pt x="1981" y="196"/>
                </a:lnTo>
                <a:lnTo>
                  <a:pt x="1304" y="230"/>
                </a:lnTo>
                <a:lnTo>
                  <a:pt x="1098" y="293"/>
                </a:lnTo>
                <a:lnTo>
                  <a:pt x="893" y="305"/>
                </a:lnTo>
                <a:lnTo>
                  <a:pt x="792" y="250"/>
                </a:lnTo>
                <a:lnTo>
                  <a:pt x="699" y="157"/>
                </a:lnTo>
                <a:lnTo>
                  <a:pt x="0" y="141"/>
                </a:lnTo>
                <a:lnTo>
                  <a:pt x="0" y="31"/>
                </a:lnTo>
                <a:lnTo>
                  <a:pt x="12" y="47"/>
                </a:lnTo>
                <a:lnTo>
                  <a:pt x="29" y="53"/>
                </a:lnTo>
                <a:lnTo>
                  <a:pt x="51" y="55"/>
                </a:lnTo>
                <a:lnTo>
                  <a:pt x="68" y="61"/>
                </a:lnTo>
              </a:path>
            </a:pathLst>
          </a:custGeom>
          <a:solidFill>
            <a:srgbClr val="003300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7" name="Freeform 8"/>
          <p:cNvSpPr>
            <a:spLocks/>
          </p:cNvSpPr>
          <p:nvPr/>
        </p:nvSpPr>
        <p:spPr bwMode="auto">
          <a:xfrm>
            <a:off x="3022600" y="771525"/>
            <a:ext cx="3146425" cy="490538"/>
          </a:xfrm>
          <a:custGeom>
            <a:avLst/>
            <a:gdLst/>
            <a:ahLst/>
            <a:cxnLst>
              <a:cxn ang="0">
                <a:pos x="42" y="200"/>
              </a:cxn>
              <a:cxn ang="0">
                <a:pos x="714" y="201"/>
              </a:cxn>
              <a:cxn ang="0">
                <a:pos x="772" y="249"/>
              </a:cxn>
              <a:cxn ang="0">
                <a:pos x="844" y="281"/>
              </a:cxn>
              <a:cxn ang="0">
                <a:pos x="932" y="301"/>
              </a:cxn>
              <a:cxn ang="0">
                <a:pos x="1065" y="301"/>
              </a:cxn>
              <a:cxn ang="0">
                <a:pos x="1221" y="253"/>
              </a:cxn>
              <a:cxn ang="0">
                <a:pos x="1287" y="200"/>
              </a:cxn>
              <a:cxn ang="0">
                <a:pos x="1942" y="199"/>
              </a:cxn>
              <a:cxn ang="0">
                <a:pos x="1971" y="184"/>
              </a:cxn>
              <a:cxn ang="0">
                <a:pos x="1981" y="155"/>
              </a:cxn>
              <a:cxn ang="0">
                <a:pos x="1964" y="0"/>
              </a:cxn>
              <a:cxn ang="0">
                <a:pos x="1946" y="29"/>
              </a:cxn>
              <a:cxn ang="0">
                <a:pos x="1931" y="53"/>
              </a:cxn>
              <a:cxn ang="0">
                <a:pos x="1897" y="38"/>
              </a:cxn>
              <a:cxn ang="0">
                <a:pos x="1856" y="23"/>
              </a:cxn>
              <a:cxn ang="0">
                <a:pos x="1805" y="53"/>
              </a:cxn>
              <a:cxn ang="0">
                <a:pos x="1771" y="38"/>
              </a:cxn>
              <a:cxn ang="0">
                <a:pos x="1727" y="31"/>
              </a:cxn>
              <a:cxn ang="0">
                <a:pos x="1705" y="61"/>
              </a:cxn>
              <a:cxn ang="0">
                <a:pos x="1660" y="53"/>
              </a:cxn>
              <a:cxn ang="0">
                <a:pos x="1597" y="61"/>
              </a:cxn>
              <a:cxn ang="0">
                <a:pos x="1538" y="53"/>
              </a:cxn>
              <a:cxn ang="0">
                <a:pos x="1479" y="76"/>
              </a:cxn>
              <a:cxn ang="0">
                <a:pos x="1429" y="55"/>
              </a:cxn>
              <a:cxn ang="0">
                <a:pos x="1344" y="72"/>
              </a:cxn>
              <a:cxn ang="0">
                <a:pos x="1281" y="69"/>
              </a:cxn>
              <a:cxn ang="0">
                <a:pos x="1242" y="130"/>
              </a:cxn>
              <a:cxn ang="0">
                <a:pos x="1214" y="178"/>
              </a:cxn>
              <a:cxn ang="0">
                <a:pos x="1156" y="196"/>
              </a:cxn>
              <a:cxn ang="0">
                <a:pos x="1106" y="213"/>
              </a:cxn>
              <a:cxn ang="0">
                <a:pos x="1005" y="221"/>
              </a:cxn>
              <a:cxn ang="0">
                <a:pos x="883" y="233"/>
              </a:cxn>
              <a:cxn ang="0">
                <a:pos x="792" y="186"/>
              </a:cxn>
              <a:cxn ang="0">
                <a:pos x="721" y="91"/>
              </a:cxn>
              <a:cxn ang="0">
                <a:pos x="634" y="76"/>
              </a:cxn>
              <a:cxn ang="0">
                <a:pos x="526" y="53"/>
              </a:cxn>
              <a:cxn ang="0">
                <a:pos x="415" y="38"/>
              </a:cxn>
              <a:cxn ang="0">
                <a:pos x="339" y="57"/>
              </a:cxn>
              <a:cxn ang="0">
                <a:pos x="295" y="51"/>
              </a:cxn>
              <a:cxn ang="0">
                <a:pos x="231" y="59"/>
              </a:cxn>
              <a:cxn ang="0">
                <a:pos x="162" y="57"/>
              </a:cxn>
              <a:cxn ang="0">
                <a:pos x="90" y="70"/>
              </a:cxn>
              <a:cxn ang="0">
                <a:pos x="18" y="61"/>
              </a:cxn>
              <a:cxn ang="0">
                <a:pos x="2" y="120"/>
              </a:cxn>
              <a:cxn ang="0">
                <a:pos x="14" y="190"/>
              </a:cxn>
            </a:cxnLst>
            <a:rect l="0" t="0" r="r" b="b"/>
            <a:pathLst>
              <a:path w="1982" h="309">
                <a:moveTo>
                  <a:pt x="26" y="196"/>
                </a:moveTo>
                <a:lnTo>
                  <a:pt x="42" y="200"/>
                </a:lnTo>
                <a:lnTo>
                  <a:pt x="61" y="201"/>
                </a:lnTo>
                <a:lnTo>
                  <a:pt x="714" y="201"/>
                </a:lnTo>
                <a:lnTo>
                  <a:pt x="727" y="217"/>
                </a:lnTo>
                <a:lnTo>
                  <a:pt x="772" y="249"/>
                </a:lnTo>
                <a:lnTo>
                  <a:pt x="811" y="267"/>
                </a:lnTo>
                <a:lnTo>
                  <a:pt x="844" y="281"/>
                </a:lnTo>
                <a:lnTo>
                  <a:pt x="887" y="296"/>
                </a:lnTo>
                <a:lnTo>
                  <a:pt x="932" y="301"/>
                </a:lnTo>
                <a:lnTo>
                  <a:pt x="1001" y="308"/>
                </a:lnTo>
                <a:lnTo>
                  <a:pt x="1065" y="301"/>
                </a:lnTo>
                <a:lnTo>
                  <a:pt x="1147" y="285"/>
                </a:lnTo>
                <a:lnTo>
                  <a:pt x="1221" y="253"/>
                </a:lnTo>
                <a:lnTo>
                  <a:pt x="1264" y="221"/>
                </a:lnTo>
                <a:lnTo>
                  <a:pt x="1287" y="200"/>
                </a:lnTo>
                <a:lnTo>
                  <a:pt x="1920" y="201"/>
                </a:lnTo>
                <a:lnTo>
                  <a:pt x="1942" y="199"/>
                </a:lnTo>
                <a:lnTo>
                  <a:pt x="1957" y="195"/>
                </a:lnTo>
                <a:lnTo>
                  <a:pt x="1971" y="184"/>
                </a:lnTo>
                <a:lnTo>
                  <a:pt x="1979" y="170"/>
                </a:lnTo>
                <a:lnTo>
                  <a:pt x="1981" y="155"/>
                </a:lnTo>
                <a:lnTo>
                  <a:pt x="1981" y="23"/>
                </a:lnTo>
                <a:lnTo>
                  <a:pt x="1964" y="0"/>
                </a:lnTo>
                <a:lnTo>
                  <a:pt x="1955" y="7"/>
                </a:lnTo>
                <a:lnTo>
                  <a:pt x="1946" y="29"/>
                </a:lnTo>
                <a:lnTo>
                  <a:pt x="1940" y="55"/>
                </a:lnTo>
                <a:lnTo>
                  <a:pt x="1931" y="53"/>
                </a:lnTo>
                <a:lnTo>
                  <a:pt x="1920" y="51"/>
                </a:lnTo>
                <a:lnTo>
                  <a:pt x="1897" y="38"/>
                </a:lnTo>
                <a:lnTo>
                  <a:pt x="1881" y="27"/>
                </a:lnTo>
                <a:lnTo>
                  <a:pt x="1856" y="23"/>
                </a:lnTo>
                <a:lnTo>
                  <a:pt x="1830" y="35"/>
                </a:lnTo>
                <a:lnTo>
                  <a:pt x="1805" y="53"/>
                </a:lnTo>
                <a:lnTo>
                  <a:pt x="1787" y="40"/>
                </a:lnTo>
                <a:lnTo>
                  <a:pt x="1771" y="38"/>
                </a:lnTo>
                <a:lnTo>
                  <a:pt x="1749" y="27"/>
                </a:lnTo>
                <a:lnTo>
                  <a:pt x="1727" y="31"/>
                </a:lnTo>
                <a:lnTo>
                  <a:pt x="1711" y="44"/>
                </a:lnTo>
                <a:lnTo>
                  <a:pt x="1705" y="61"/>
                </a:lnTo>
                <a:lnTo>
                  <a:pt x="1686" y="53"/>
                </a:lnTo>
                <a:lnTo>
                  <a:pt x="1660" y="53"/>
                </a:lnTo>
                <a:lnTo>
                  <a:pt x="1627" y="46"/>
                </a:lnTo>
                <a:lnTo>
                  <a:pt x="1597" y="61"/>
                </a:lnTo>
                <a:lnTo>
                  <a:pt x="1571" y="39"/>
                </a:lnTo>
                <a:lnTo>
                  <a:pt x="1538" y="53"/>
                </a:lnTo>
                <a:lnTo>
                  <a:pt x="1505" y="89"/>
                </a:lnTo>
                <a:lnTo>
                  <a:pt x="1479" y="76"/>
                </a:lnTo>
                <a:lnTo>
                  <a:pt x="1455" y="62"/>
                </a:lnTo>
                <a:lnTo>
                  <a:pt x="1429" y="55"/>
                </a:lnTo>
                <a:lnTo>
                  <a:pt x="1396" y="61"/>
                </a:lnTo>
                <a:lnTo>
                  <a:pt x="1344" y="72"/>
                </a:lnTo>
                <a:lnTo>
                  <a:pt x="1297" y="60"/>
                </a:lnTo>
                <a:lnTo>
                  <a:pt x="1281" y="69"/>
                </a:lnTo>
                <a:lnTo>
                  <a:pt x="1259" y="91"/>
                </a:lnTo>
                <a:lnTo>
                  <a:pt x="1242" y="130"/>
                </a:lnTo>
                <a:lnTo>
                  <a:pt x="1222" y="150"/>
                </a:lnTo>
                <a:lnTo>
                  <a:pt x="1214" y="178"/>
                </a:lnTo>
                <a:lnTo>
                  <a:pt x="1192" y="190"/>
                </a:lnTo>
                <a:lnTo>
                  <a:pt x="1156" y="196"/>
                </a:lnTo>
                <a:lnTo>
                  <a:pt x="1115" y="199"/>
                </a:lnTo>
                <a:lnTo>
                  <a:pt x="1106" y="213"/>
                </a:lnTo>
                <a:lnTo>
                  <a:pt x="1053" y="209"/>
                </a:lnTo>
                <a:lnTo>
                  <a:pt x="1005" y="221"/>
                </a:lnTo>
                <a:lnTo>
                  <a:pt x="960" y="218"/>
                </a:lnTo>
                <a:lnTo>
                  <a:pt x="883" y="233"/>
                </a:lnTo>
                <a:lnTo>
                  <a:pt x="840" y="196"/>
                </a:lnTo>
                <a:lnTo>
                  <a:pt x="792" y="186"/>
                </a:lnTo>
                <a:lnTo>
                  <a:pt x="742" y="121"/>
                </a:lnTo>
                <a:lnTo>
                  <a:pt x="721" y="91"/>
                </a:lnTo>
                <a:lnTo>
                  <a:pt x="696" y="84"/>
                </a:lnTo>
                <a:lnTo>
                  <a:pt x="634" y="76"/>
                </a:lnTo>
                <a:lnTo>
                  <a:pt x="582" y="68"/>
                </a:lnTo>
                <a:lnTo>
                  <a:pt x="526" y="53"/>
                </a:lnTo>
                <a:lnTo>
                  <a:pt x="475" y="68"/>
                </a:lnTo>
                <a:lnTo>
                  <a:pt x="415" y="38"/>
                </a:lnTo>
                <a:lnTo>
                  <a:pt x="370" y="39"/>
                </a:lnTo>
                <a:lnTo>
                  <a:pt x="339" y="57"/>
                </a:lnTo>
                <a:lnTo>
                  <a:pt x="320" y="42"/>
                </a:lnTo>
                <a:lnTo>
                  <a:pt x="295" y="51"/>
                </a:lnTo>
                <a:lnTo>
                  <a:pt x="263" y="53"/>
                </a:lnTo>
                <a:lnTo>
                  <a:pt x="231" y="59"/>
                </a:lnTo>
                <a:lnTo>
                  <a:pt x="193" y="72"/>
                </a:lnTo>
                <a:lnTo>
                  <a:pt x="162" y="57"/>
                </a:lnTo>
                <a:lnTo>
                  <a:pt x="131" y="64"/>
                </a:lnTo>
                <a:lnTo>
                  <a:pt x="90" y="70"/>
                </a:lnTo>
                <a:lnTo>
                  <a:pt x="65" y="64"/>
                </a:lnTo>
                <a:lnTo>
                  <a:pt x="18" y="61"/>
                </a:lnTo>
                <a:lnTo>
                  <a:pt x="0" y="76"/>
                </a:lnTo>
                <a:lnTo>
                  <a:pt x="2" y="120"/>
                </a:lnTo>
                <a:lnTo>
                  <a:pt x="5" y="157"/>
                </a:lnTo>
                <a:lnTo>
                  <a:pt x="14" y="190"/>
                </a:lnTo>
                <a:lnTo>
                  <a:pt x="26" y="196"/>
                </a:lnTo>
              </a:path>
            </a:pathLst>
          </a:custGeom>
          <a:gradFill rotWithShape="0">
            <a:gsLst>
              <a:gs pos="0">
                <a:srgbClr val="CC6600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8" name="Freeform 9"/>
          <p:cNvSpPr>
            <a:spLocks/>
          </p:cNvSpPr>
          <p:nvPr/>
        </p:nvSpPr>
        <p:spPr bwMode="auto">
          <a:xfrm>
            <a:off x="3044825" y="850900"/>
            <a:ext cx="3086100" cy="365125"/>
          </a:xfrm>
          <a:custGeom>
            <a:avLst/>
            <a:gdLst/>
            <a:ahLst/>
            <a:cxnLst>
              <a:cxn ang="0">
                <a:pos x="477" y="72"/>
              </a:cxn>
              <a:cxn ang="0">
                <a:pos x="348" y="81"/>
              </a:cxn>
              <a:cxn ang="0">
                <a:pos x="154" y="81"/>
              </a:cxn>
              <a:cxn ang="0">
                <a:pos x="64" y="79"/>
              </a:cxn>
              <a:cxn ang="0">
                <a:pos x="12" y="58"/>
              </a:cxn>
              <a:cxn ang="0">
                <a:pos x="0" y="74"/>
              </a:cxn>
              <a:cxn ang="0">
                <a:pos x="73" y="103"/>
              </a:cxn>
              <a:cxn ang="0">
                <a:pos x="163" y="101"/>
              </a:cxn>
              <a:cxn ang="0">
                <a:pos x="212" y="105"/>
              </a:cxn>
              <a:cxn ang="0">
                <a:pos x="324" y="109"/>
              </a:cxn>
              <a:cxn ang="0">
                <a:pos x="541" y="101"/>
              </a:cxn>
              <a:cxn ang="0">
                <a:pos x="698" y="103"/>
              </a:cxn>
              <a:cxn ang="0">
                <a:pos x="769" y="168"/>
              </a:cxn>
              <a:cxn ang="0">
                <a:pos x="885" y="218"/>
              </a:cxn>
              <a:cxn ang="0">
                <a:pos x="1018" y="229"/>
              </a:cxn>
              <a:cxn ang="0">
                <a:pos x="1154" y="194"/>
              </a:cxn>
              <a:cxn ang="0">
                <a:pos x="1246" y="131"/>
              </a:cxn>
              <a:cxn ang="0">
                <a:pos x="1311" y="107"/>
              </a:cxn>
              <a:cxn ang="0">
                <a:pos x="1485" y="109"/>
              </a:cxn>
              <a:cxn ang="0">
                <a:pos x="1618" y="107"/>
              </a:cxn>
              <a:cxn ang="0">
                <a:pos x="1773" y="107"/>
              </a:cxn>
              <a:cxn ang="0">
                <a:pos x="1919" y="111"/>
              </a:cxn>
              <a:cxn ang="0">
                <a:pos x="1943" y="54"/>
              </a:cxn>
              <a:cxn ang="0">
                <a:pos x="1919" y="60"/>
              </a:cxn>
              <a:cxn ang="0">
                <a:pos x="1857" y="95"/>
              </a:cxn>
              <a:cxn ang="0">
                <a:pos x="1687" y="91"/>
              </a:cxn>
              <a:cxn ang="0">
                <a:pos x="1491" y="93"/>
              </a:cxn>
              <a:cxn ang="0">
                <a:pos x="1349" y="99"/>
              </a:cxn>
              <a:cxn ang="0">
                <a:pos x="1291" y="85"/>
              </a:cxn>
              <a:cxn ang="0">
                <a:pos x="1283" y="52"/>
              </a:cxn>
              <a:cxn ang="0">
                <a:pos x="1265" y="36"/>
              </a:cxn>
              <a:cxn ang="0">
                <a:pos x="1205" y="115"/>
              </a:cxn>
              <a:cxn ang="0">
                <a:pos x="1139" y="162"/>
              </a:cxn>
              <a:cxn ang="0">
                <a:pos x="1063" y="180"/>
              </a:cxn>
              <a:cxn ang="0">
                <a:pos x="980" y="198"/>
              </a:cxn>
              <a:cxn ang="0">
                <a:pos x="883" y="176"/>
              </a:cxn>
              <a:cxn ang="0">
                <a:pos x="825" y="149"/>
              </a:cxn>
              <a:cxn ang="0">
                <a:pos x="771" y="137"/>
              </a:cxn>
              <a:cxn ang="0">
                <a:pos x="730" y="99"/>
              </a:cxn>
              <a:cxn ang="0">
                <a:pos x="685" y="38"/>
              </a:cxn>
              <a:cxn ang="0">
                <a:pos x="655" y="68"/>
              </a:cxn>
              <a:cxn ang="0">
                <a:pos x="537" y="77"/>
              </a:cxn>
            </a:cxnLst>
            <a:rect l="0" t="0" r="r" b="b"/>
            <a:pathLst>
              <a:path w="1944" h="230">
                <a:moveTo>
                  <a:pt x="537" y="77"/>
                </a:moveTo>
                <a:lnTo>
                  <a:pt x="477" y="72"/>
                </a:lnTo>
                <a:lnTo>
                  <a:pt x="416" y="81"/>
                </a:lnTo>
                <a:lnTo>
                  <a:pt x="348" y="81"/>
                </a:lnTo>
                <a:lnTo>
                  <a:pt x="255" y="77"/>
                </a:lnTo>
                <a:lnTo>
                  <a:pt x="154" y="81"/>
                </a:lnTo>
                <a:lnTo>
                  <a:pt x="103" y="83"/>
                </a:lnTo>
                <a:lnTo>
                  <a:pt x="64" y="79"/>
                </a:lnTo>
                <a:lnTo>
                  <a:pt x="25" y="83"/>
                </a:lnTo>
                <a:lnTo>
                  <a:pt x="12" y="58"/>
                </a:lnTo>
                <a:lnTo>
                  <a:pt x="2" y="38"/>
                </a:lnTo>
                <a:lnTo>
                  <a:pt x="0" y="74"/>
                </a:lnTo>
                <a:lnTo>
                  <a:pt x="12" y="107"/>
                </a:lnTo>
                <a:lnTo>
                  <a:pt x="73" y="103"/>
                </a:lnTo>
                <a:lnTo>
                  <a:pt x="128" y="99"/>
                </a:lnTo>
                <a:lnTo>
                  <a:pt x="163" y="101"/>
                </a:lnTo>
                <a:lnTo>
                  <a:pt x="193" y="103"/>
                </a:lnTo>
                <a:lnTo>
                  <a:pt x="212" y="105"/>
                </a:lnTo>
                <a:lnTo>
                  <a:pt x="270" y="103"/>
                </a:lnTo>
                <a:lnTo>
                  <a:pt x="324" y="109"/>
                </a:lnTo>
                <a:lnTo>
                  <a:pt x="451" y="103"/>
                </a:lnTo>
                <a:lnTo>
                  <a:pt x="541" y="101"/>
                </a:lnTo>
                <a:lnTo>
                  <a:pt x="616" y="103"/>
                </a:lnTo>
                <a:lnTo>
                  <a:pt x="698" y="103"/>
                </a:lnTo>
                <a:lnTo>
                  <a:pt x="737" y="147"/>
                </a:lnTo>
                <a:lnTo>
                  <a:pt x="769" y="168"/>
                </a:lnTo>
                <a:lnTo>
                  <a:pt x="836" y="210"/>
                </a:lnTo>
                <a:lnTo>
                  <a:pt x="885" y="218"/>
                </a:lnTo>
                <a:lnTo>
                  <a:pt x="945" y="229"/>
                </a:lnTo>
                <a:lnTo>
                  <a:pt x="1018" y="229"/>
                </a:lnTo>
                <a:lnTo>
                  <a:pt x="1085" y="220"/>
                </a:lnTo>
                <a:lnTo>
                  <a:pt x="1154" y="194"/>
                </a:lnTo>
                <a:lnTo>
                  <a:pt x="1205" y="170"/>
                </a:lnTo>
                <a:lnTo>
                  <a:pt x="1246" y="131"/>
                </a:lnTo>
                <a:lnTo>
                  <a:pt x="1278" y="115"/>
                </a:lnTo>
                <a:lnTo>
                  <a:pt x="1311" y="107"/>
                </a:lnTo>
                <a:lnTo>
                  <a:pt x="1390" y="119"/>
                </a:lnTo>
                <a:lnTo>
                  <a:pt x="1485" y="109"/>
                </a:lnTo>
                <a:lnTo>
                  <a:pt x="1577" y="111"/>
                </a:lnTo>
                <a:lnTo>
                  <a:pt x="1618" y="107"/>
                </a:lnTo>
                <a:lnTo>
                  <a:pt x="1697" y="113"/>
                </a:lnTo>
                <a:lnTo>
                  <a:pt x="1773" y="107"/>
                </a:lnTo>
                <a:lnTo>
                  <a:pt x="1839" y="115"/>
                </a:lnTo>
                <a:lnTo>
                  <a:pt x="1919" y="111"/>
                </a:lnTo>
                <a:lnTo>
                  <a:pt x="1938" y="91"/>
                </a:lnTo>
                <a:lnTo>
                  <a:pt x="1943" y="54"/>
                </a:lnTo>
                <a:lnTo>
                  <a:pt x="1940" y="0"/>
                </a:lnTo>
                <a:lnTo>
                  <a:pt x="1919" y="60"/>
                </a:lnTo>
                <a:lnTo>
                  <a:pt x="1908" y="89"/>
                </a:lnTo>
                <a:lnTo>
                  <a:pt x="1857" y="95"/>
                </a:lnTo>
                <a:lnTo>
                  <a:pt x="1762" y="93"/>
                </a:lnTo>
                <a:lnTo>
                  <a:pt x="1687" y="91"/>
                </a:lnTo>
                <a:lnTo>
                  <a:pt x="1558" y="87"/>
                </a:lnTo>
                <a:lnTo>
                  <a:pt x="1491" y="93"/>
                </a:lnTo>
                <a:lnTo>
                  <a:pt x="1403" y="91"/>
                </a:lnTo>
                <a:lnTo>
                  <a:pt x="1349" y="99"/>
                </a:lnTo>
                <a:lnTo>
                  <a:pt x="1313" y="89"/>
                </a:lnTo>
                <a:lnTo>
                  <a:pt x="1291" y="85"/>
                </a:lnTo>
                <a:lnTo>
                  <a:pt x="1274" y="74"/>
                </a:lnTo>
                <a:lnTo>
                  <a:pt x="1283" y="52"/>
                </a:lnTo>
                <a:lnTo>
                  <a:pt x="1283" y="28"/>
                </a:lnTo>
                <a:lnTo>
                  <a:pt x="1265" y="36"/>
                </a:lnTo>
                <a:lnTo>
                  <a:pt x="1246" y="79"/>
                </a:lnTo>
                <a:lnTo>
                  <a:pt x="1205" y="115"/>
                </a:lnTo>
                <a:lnTo>
                  <a:pt x="1182" y="139"/>
                </a:lnTo>
                <a:lnTo>
                  <a:pt x="1139" y="162"/>
                </a:lnTo>
                <a:lnTo>
                  <a:pt x="1111" y="158"/>
                </a:lnTo>
                <a:lnTo>
                  <a:pt x="1063" y="180"/>
                </a:lnTo>
                <a:lnTo>
                  <a:pt x="1020" y="190"/>
                </a:lnTo>
                <a:lnTo>
                  <a:pt x="980" y="198"/>
                </a:lnTo>
                <a:lnTo>
                  <a:pt x="928" y="174"/>
                </a:lnTo>
                <a:lnTo>
                  <a:pt x="883" y="176"/>
                </a:lnTo>
                <a:lnTo>
                  <a:pt x="866" y="147"/>
                </a:lnTo>
                <a:lnTo>
                  <a:pt x="825" y="149"/>
                </a:lnTo>
                <a:lnTo>
                  <a:pt x="803" y="158"/>
                </a:lnTo>
                <a:lnTo>
                  <a:pt x="771" y="137"/>
                </a:lnTo>
                <a:lnTo>
                  <a:pt x="743" y="123"/>
                </a:lnTo>
                <a:lnTo>
                  <a:pt x="730" y="99"/>
                </a:lnTo>
                <a:lnTo>
                  <a:pt x="707" y="46"/>
                </a:lnTo>
                <a:lnTo>
                  <a:pt x="685" y="38"/>
                </a:lnTo>
                <a:lnTo>
                  <a:pt x="674" y="70"/>
                </a:lnTo>
                <a:lnTo>
                  <a:pt x="655" y="68"/>
                </a:lnTo>
                <a:lnTo>
                  <a:pt x="591" y="89"/>
                </a:lnTo>
                <a:lnTo>
                  <a:pt x="537" y="77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9" name="Freeform 10"/>
          <p:cNvSpPr>
            <a:spLocks/>
          </p:cNvSpPr>
          <p:nvPr/>
        </p:nvSpPr>
        <p:spPr bwMode="auto">
          <a:xfrm>
            <a:off x="5057775" y="358775"/>
            <a:ext cx="193675" cy="649288"/>
          </a:xfrm>
          <a:custGeom>
            <a:avLst/>
            <a:gdLst/>
            <a:ahLst/>
            <a:cxnLst>
              <a:cxn ang="0">
                <a:pos x="82" y="10"/>
              </a:cxn>
              <a:cxn ang="0">
                <a:pos x="75" y="40"/>
              </a:cxn>
              <a:cxn ang="0">
                <a:pos x="121" y="44"/>
              </a:cxn>
              <a:cxn ang="0">
                <a:pos x="103" y="98"/>
              </a:cxn>
              <a:cxn ang="0">
                <a:pos x="105" y="140"/>
              </a:cxn>
              <a:cxn ang="0">
                <a:pos x="116" y="176"/>
              </a:cxn>
              <a:cxn ang="0">
                <a:pos x="97" y="214"/>
              </a:cxn>
              <a:cxn ang="0">
                <a:pos x="90" y="252"/>
              </a:cxn>
              <a:cxn ang="0">
                <a:pos x="82" y="290"/>
              </a:cxn>
              <a:cxn ang="0">
                <a:pos x="66" y="316"/>
              </a:cxn>
              <a:cxn ang="0">
                <a:pos x="51" y="342"/>
              </a:cxn>
              <a:cxn ang="0">
                <a:pos x="32" y="368"/>
              </a:cxn>
              <a:cxn ang="0">
                <a:pos x="21" y="386"/>
              </a:cxn>
              <a:cxn ang="0">
                <a:pos x="0" y="408"/>
              </a:cxn>
              <a:cxn ang="0">
                <a:pos x="12" y="368"/>
              </a:cxn>
              <a:cxn ang="0">
                <a:pos x="38" y="340"/>
              </a:cxn>
              <a:cxn ang="0">
                <a:pos x="34" y="308"/>
              </a:cxn>
              <a:cxn ang="0">
                <a:pos x="58" y="268"/>
              </a:cxn>
              <a:cxn ang="0">
                <a:pos x="71" y="220"/>
              </a:cxn>
              <a:cxn ang="0">
                <a:pos x="64" y="174"/>
              </a:cxn>
              <a:cxn ang="0">
                <a:pos x="69" y="136"/>
              </a:cxn>
              <a:cxn ang="0">
                <a:pos x="64" y="110"/>
              </a:cxn>
              <a:cxn ang="0">
                <a:pos x="30" y="58"/>
              </a:cxn>
              <a:cxn ang="0">
                <a:pos x="10" y="6"/>
              </a:cxn>
              <a:cxn ang="0">
                <a:pos x="79" y="0"/>
              </a:cxn>
              <a:cxn ang="0">
                <a:pos x="82" y="10"/>
              </a:cxn>
            </a:cxnLst>
            <a:rect l="0" t="0" r="r" b="b"/>
            <a:pathLst>
              <a:path w="122" h="409">
                <a:moveTo>
                  <a:pt x="82" y="10"/>
                </a:moveTo>
                <a:lnTo>
                  <a:pt x="75" y="40"/>
                </a:lnTo>
                <a:lnTo>
                  <a:pt x="121" y="44"/>
                </a:lnTo>
                <a:lnTo>
                  <a:pt x="103" y="98"/>
                </a:lnTo>
                <a:lnTo>
                  <a:pt x="105" y="140"/>
                </a:lnTo>
                <a:lnTo>
                  <a:pt x="116" y="176"/>
                </a:lnTo>
                <a:lnTo>
                  <a:pt x="97" y="214"/>
                </a:lnTo>
                <a:lnTo>
                  <a:pt x="90" y="252"/>
                </a:lnTo>
                <a:lnTo>
                  <a:pt x="82" y="290"/>
                </a:lnTo>
                <a:lnTo>
                  <a:pt x="66" y="316"/>
                </a:lnTo>
                <a:lnTo>
                  <a:pt x="51" y="342"/>
                </a:lnTo>
                <a:lnTo>
                  <a:pt x="32" y="368"/>
                </a:lnTo>
                <a:lnTo>
                  <a:pt x="21" y="386"/>
                </a:lnTo>
                <a:lnTo>
                  <a:pt x="0" y="408"/>
                </a:lnTo>
                <a:lnTo>
                  <a:pt x="12" y="368"/>
                </a:lnTo>
                <a:lnTo>
                  <a:pt x="38" y="340"/>
                </a:lnTo>
                <a:lnTo>
                  <a:pt x="34" y="308"/>
                </a:lnTo>
                <a:lnTo>
                  <a:pt x="58" y="268"/>
                </a:lnTo>
                <a:lnTo>
                  <a:pt x="71" y="220"/>
                </a:lnTo>
                <a:lnTo>
                  <a:pt x="64" y="174"/>
                </a:lnTo>
                <a:lnTo>
                  <a:pt x="69" y="136"/>
                </a:lnTo>
                <a:lnTo>
                  <a:pt x="64" y="110"/>
                </a:lnTo>
                <a:lnTo>
                  <a:pt x="30" y="58"/>
                </a:lnTo>
                <a:lnTo>
                  <a:pt x="10" y="6"/>
                </a:lnTo>
                <a:lnTo>
                  <a:pt x="79" y="0"/>
                </a:lnTo>
                <a:lnTo>
                  <a:pt x="82" y="10"/>
                </a:lnTo>
              </a:path>
            </a:pathLst>
          </a:custGeom>
          <a:gradFill rotWithShape="0">
            <a:gsLst>
              <a:gs pos="0">
                <a:srgbClr val="FFFFFF"/>
              </a:gs>
              <a:gs pos="50000">
                <a:srgbClr val="00CCFF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0" name="Freeform 11"/>
          <p:cNvSpPr>
            <a:spLocks/>
          </p:cNvSpPr>
          <p:nvPr/>
        </p:nvSpPr>
        <p:spPr bwMode="auto">
          <a:xfrm>
            <a:off x="3052763" y="4763"/>
            <a:ext cx="3092450" cy="642937"/>
          </a:xfrm>
          <a:custGeom>
            <a:avLst/>
            <a:gdLst/>
            <a:ahLst/>
            <a:cxnLst>
              <a:cxn ang="0">
                <a:pos x="0" y="405"/>
              </a:cxn>
              <a:cxn ang="0">
                <a:pos x="8" y="238"/>
              </a:cxn>
              <a:cxn ang="0">
                <a:pos x="37" y="199"/>
              </a:cxn>
              <a:cxn ang="0">
                <a:pos x="88" y="224"/>
              </a:cxn>
              <a:cxn ang="0">
                <a:pos x="135" y="195"/>
              </a:cxn>
              <a:cxn ang="0">
                <a:pos x="185" y="222"/>
              </a:cxn>
              <a:cxn ang="0">
                <a:pos x="242" y="222"/>
              </a:cxn>
              <a:cxn ang="0">
                <a:pos x="330" y="211"/>
              </a:cxn>
              <a:cxn ang="0">
                <a:pos x="395" y="186"/>
              </a:cxn>
              <a:cxn ang="0">
                <a:pos x="458" y="211"/>
              </a:cxn>
              <a:cxn ang="0">
                <a:pos x="495" y="219"/>
              </a:cxn>
              <a:cxn ang="0">
                <a:pos x="573" y="210"/>
              </a:cxn>
              <a:cxn ang="0">
                <a:pos x="712" y="184"/>
              </a:cxn>
              <a:cxn ang="0">
                <a:pos x="791" y="124"/>
              </a:cxn>
              <a:cxn ang="0">
                <a:pos x="776" y="181"/>
              </a:cxn>
              <a:cxn ang="0">
                <a:pos x="842" y="203"/>
              </a:cxn>
              <a:cxn ang="0">
                <a:pos x="887" y="243"/>
              </a:cxn>
              <a:cxn ang="0">
                <a:pos x="929" y="275"/>
              </a:cxn>
              <a:cxn ang="0">
                <a:pos x="955" y="275"/>
              </a:cxn>
              <a:cxn ang="0">
                <a:pos x="921" y="223"/>
              </a:cxn>
              <a:cxn ang="0">
                <a:pos x="889" y="156"/>
              </a:cxn>
              <a:cxn ang="0">
                <a:pos x="867" y="122"/>
              </a:cxn>
              <a:cxn ang="0">
                <a:pos x="910" y="90"/>
              </a:cxn>
              <a:cxn ang="0">
                <a:pos x="849" y="80"/>
              </a:cxn>
              <a:cxn ang="0">
                <a:pos x="951" y="58"/>
              </a:cxn>
              <a:cxn ang="0">
                <a:pos x="1072" y="78"/>
              </a:cxn>
              <a:cxn ang="0">
                <a:pos x="1142" y="86"/>
              </a:cxn>
              <a:cxn ang="0">
                <a:pos x="1225" y="164"/>
              </a:cxn>
              <a:cxn ang="0">
                <a:pos x="1313" y="214"/>
              </a:cxn>
              <a:cxn ang="0">
                <a:pos x="1394" y="217"/>
              </a:cxn>
              <a:cxn ang="0">
                <a:pos x="1471" y="195"/>
              </a:cxn>
              <a:cxn ang="0">
                <a:pos x="1517" y="214"/>
              </a:cxn>
              <a:cxn ang="0">
                <a:pos x="1555" y="198"/>
              </a:cxn>
              <a:cxn ang="0">
                <a:pos x="1608" y="224"/>
              </a:cxn>
              <a:cxn ang="0">
                <a:pos x="1651" y="222"/>
              </a:cxn>
              <a:cxn ang="0">
                <a:pos x="1686" y="199"/>
              </a:cxn>
              <a:cxn ang="0">
                <a:pos x="1742" y="225"/>
              </a:cxn>
              <a:cxn ang="0">
                <a:pos x="1789" y="214"/>
              </a:cxn>
              <a:cxn ang="0">
                <a:pos x="1830" y="229"/>
              </a:cxn>
              <a:cxn ang="0">
                <a:pos x="1898" y="211"/>
              </a:cxn>
              <a:cxn ang="0">
                <a:pos x="1936" y="254"/>
              </a:cxn>
              <a:cxn ang="0">
                <a:pos x="1948" y="238"/>
              </a:cxn>
              <a:cxn ang="0">
                <a:pos x="1940" y="170"/>
              </a:cxn>
              <a:cxn ang="0">
                <a:pos x="1881" y="140"/>
              </a:cxn>
              <a:cxn ang="0">
                <a:pos x="1807" y="152"/>
              </a:cxn>
              <a:cxn ang="0">
                <a:pos x="1742" y="140"/>
              </a:cxn>
              <a:cxn ang="0">
                <a:pos x="1648" y="142"/>
              </a:cxn>
              <a:cxn ang="0">
                <a:pos x="1580" y="140"/>
              </a:cxn>
              <a:cxn ang="0">
                <a:pos x="1514" y="145"/>
              </a:cxn>
              <a:cxn ang="0">
                <a:pos x="1442" y="145"/>
              </a:cxn>
              <a:cxn ang="0">
                <a:pos x="1365" y="146"/>
              </a:cxn>
              <a:cxn ang="0">
                <a:pos x="1310" y="145"/>
              </a:cxn>
              <a:cxn ang="0">
                <a:pos x="1244" y="102"/>
              </a:cxn>
              <a:cxn ang="0">
                <a:pos x="1153" y="39"/>
              </a:cxn>
              <a:cxn ang="0">
                <a:pos x="1008" y="0"/>
              </a:cxn>
              <a:cxn ang="0">
                <a:pos x="821" y="31"/>
              </a:cxn>
              <a:cxn ang="0">
                <a:pos x="676" y="130"/>
              </a:cxn>
              <a:cxn ang="0">
                <a:pos x="558" y="152"/>
              </a:cxn>
              <a:cxn ang="0">
                <a:pos x="395" y="147"/>
              </a:cxn>
              <a:cxn ang="0">
                <a:pos x="234" y="147"/>
              </a:cxn>
              <a:cxn ang="0">
                <a:pos x="51" y="142"/>
              </a:cxn>
              <a:cxn ang="0">
                <a:pos x="4" y="172"/>
              </a:cxn>
              <a:cxn ang="0">
                <a:pos x="0" y="271"/>
              </a:cxn>
            </a:cxnLst>
            <a:rect l="0" t="0" r="r" b="b"/>
            <a:pathLst>
              <a:path w="1948" h="405">
                <a:moveTo>
                  <a:pt x="0" y="271"/>
                </a:moveTo>
                <a:lnTo>
                  <a:pt x="0" y="341"/>
                </a:lnTo>
                <a:lnTo>
                  <a:pt x="0" y="405"/>
                </a:lnTo>
                <a:lnTo>
                  <a:pt x="5" y="353"/>
                </a:lnTo>
                <a:lnTo>
                  <a:pt x="6" y="312"/>
                </a:lnTo>
                <a:lnTo>
                  <a:pt x="8" y="238"/>
                </a:lnTo>
                <a:lnTo>
                  <a:pt x="14" y="202"/>
                </a:lnTo>
                <a:lnTo>
                  <a:pt x="25" y="190"/>
                </a:lnTo>
                <a:lnTo>
                  <a:pt x="37" y="199"/>
                </a:lnTo>
                <a:lnTo>
                  <a:pt x="53" y="201"/>
                </a:lnTo>
                <a:lnTo>
                  <a:pt x="75" y="211"/>
                </a:lnTo>
                <a:lnTo>
                  <a:pt x="88" y="224"/>
                </a:lnTo>
                <a:lnTo>
                  <a:pt x="106" y="224"/>
                </a:lnTo>
                <a:lnTo>
                  <a:pt x="120" y="217"/>
                </a:lnTo>
                <a:lnTo>
                  <a:pt x="135" y="195"/>
                </a:lnTo>
                <a:lnTo>
                  <a:pt x="148" y="197"/>
                </a:lnTo>
                <a:lnTo>
                  <a:pt x="172" y="214"/>
                </a:lnTo>
                <a:lnTo>
                  <a:pt x="185" y="222"/>
                </a:lnTo>
                <a:lnTo>
                  <a:pt x="200" y="229"/>
                </a:lnTo>
                <a:lnTo>
                  <a:pt x="216" y="232"/>
                </a:lnTo>
                <a:lnTo>
                  <a:pt x="242" y="222"/>
                </a:lnTo>
                <a:lnTo>
                  <a:pt x="271" y="243"/>
                </a:lnTo>
                <a:lnTo>
                  <a:pt x="293" y="232"/>
                </a:lnTo>
                <a:lnTo>
                  <a:pt x="330" y="211"/>
                </a:lnTo>
                <a:lnTo>
                  <a:pt x="353" y="211"/>
                </a:lnTo>
                <a:lnTo>
                  <a:pt x="378" y="194"/>
                </a:lnTo>
                <a:lnTo>
                  <a:pt x="395" y="186"/>
                </a:lnTo>
                <a:lnTo>
                  <a:pt x="421" y="208"/>
                </a:lnTo>
                <a:lnTo>
                  <a:pt x="441" y="203"/>
                </a:lnTo>
                <a:lnTo>
                  <a:pt x="458" y="211"/>
                </a:lnTo>
                <a:lnTo>
                  <a:pt x="470" y="211"/>
                </a:lnTo>
                <a:lnTo>
                  <a:pt x="484" y="211"/>
                </a:lnTo>
                <a:lnTo>
                  <a:pt x="495" y="219"/>
                </a:lnTo>
                <a:lnTo>
                  <a:pt x="512" y="211"/>
                </a:lnTo>
                <a:lnTo>
                  <a:pt x="525" y="190"/>
                </a:lnTo>
                <a:lnTo>
                  <a:pt x="573" y="210"/>
                </a:lnTo>
                <a:lnTo>
                  <a:pt x="597" y="234"/>
                </a:lnTo>
                <a:lnTo>
                  <a:pt x="606" y="272"/>
                </a:lnTo>
                <a:lnTo>
                  <a:pt x="712" y="184"/>
                </a:lnTo>
                <a:lnTo>
                  <a:pt x="738" y="152"/>
                </a:lnTo>
                <a:lnTo>
                  <a:pt x="763" y="136"/>
                </a:lnTo>
                <a:lnTo>
                  <a:pt x="791" y="124"/>
                </a:lnTo>
                <a:lnTo>
                  <a:pt x="787" y="148"/>
                </a:lnTo>
                <a:lnTo>
                  <a:pt x="755" y="188"/>
                </a:lnTo>
                <a:lnTo>
                  <a:pt x="776" y="181"/>
                </a:lnTo>
                <a:lnTo>
                  <a:pt x="806" y="166"/>
                </a:lnTo>
                <a:lnTo>
                  <a:pt x="827" y="176"/>
                </a:lnTo>
                <a:lnTo>
                  <a:pt x="842" y="203"/>
                </a:lnTo>
                <a:lnTo>
                  <a:pt x="833" y="225"/>
                </a:lnTo>
                <a:lnTo>
                  <a:pt x="863" y="228"/>
                </a:lnTo>
                <a:lnTo>
                  <a:pt x="887" y="243"/>
                </a:lnTo>
                <a:lnTo>
                  <a:pt x="895" y="262"/>
                </a:lnTo>
                <a:lnTo>
                  <a:pt x="917" y="259"/>
                </a:lnTo>
                <a:lnTo>
                  <a:pt x="929" y="275"/>
                </a:lnTo>
                <a:lnTo>
                  <a:pt x="948" y="305"/>
                </a:lnTo>
                <a:lnTo>
                  <a:pt x="963" y="299"/>
                </a:lnTo>
                <a:lnTo>
                  <a:pt x="955" y="275"/>
                </a:lnTo>
                <a:lnTo>
                  <a:pt x="948" y="250"/>
                </a:lnTo>
                <a:lnTo>
                  <a:pt x="936" y="240"/>
                </a:lnTo>
                <a:lnTo>
                  <a:pt x="921" y="223"/>
                </a:lnTo>
                <a:lnTo>
                  <a:pt x="929" y="186"/>
                </a:lnTo>
                <a:lnTo>
                  <a:pt x="919" y="161"/>
                </a:lnTo>
                <a:lnTo>
                  <a:pt x="889" y="156"/>
                </a:lnTo>
                <a:lnTo>
                  <a:pt x="898" y="136"/>
                </a:lnTo>
                <a:lnTo>
                  <a:pt x="917" y="120"/>
                </a:lnTo>
                <a:lnTo>
                  <a:pt x="867" y="122"/>
                </a:lnTo>
                <a:lnTo>
                  <a:pt x="889" y="110"/>
                </a:lnTo>
                <a:lnTo>
                  <a:pt x="931" y="94"/>
                </a:lnTo>
                <a:lnTo>
                  <a:pt x="910" y="90"/>
                </a:lnTo>
                <a:lnTo>
                  <a:pt x="857" y="104"/>
                </a:lnTo>
                <a:lnTo>
                  <a:pt x="831" y="96"/>
                </a:lnTo>
                <a:lnTo>
                  <a:pt x="849" y="80"/>
                </a:lnTo>
                <a:lnTo>
                  <a:pt x="887" y="76"/>
                </a:lnTo>
                <a:lnTo>
                  <a:pt x="919" y="72"/>
                </a:lnTo>
                <a:lnTo>
                  <a:pt x="951" y="58"/>
                </a:lnTo>
                <a:lnTo>
                  <a:pt x="1006" y="50"/>
                </a:lnTo>
                <a:lnTo>
                  <a:pt x="1046" y="56"/>
                </a:lnTo>
                <a:lnTo>
                  <a:pt x="1072" y="78"/>
                </a:lnTo>
                <a:lnTo>
                  <a:pt x="1098" y="92"/>
                </a:lnTo>
                <a:lnTo>
                  <a:pt x="1117" y="82"/>
                </a:lnTo>
                <a:lnTo>
                  <a:pt x="1142" y="86"/>
                </a:lnTo>
                <a:lnTo>
                  <a:pt x="1174" y="106"/>
                </a:lnTo>
                <a:lnTo>
                  <a:pt x="1202" y="132"/>
                </a:lnTo>
                <a:lnTo>
                  <a:pt x="1225" y="164"/>
                </a:lnTo>
                <a:lnTo>
                  <a:pt x="1264" y="174"/>
                </a:lnTo>
                <a:lnTo>
                  <a:pt x="1294" y="195"/>
                </a:lnTo>
                <a:lnTo>
                  <a:pt x="1313" y="214"/>
                </a:lnTo>
                <a:lnTo>
                  <a:pt x="1341" y="232"/>
                </a:lnTo>
                <a:lnTo>
                  <a:pt x="1373" y="227"/>
                </a:lnTo>
                <a:lnTo>
                  <a:pt x="1394" y="217"/>
                </a:lnTo>
                <a:lnTo>
                  <a:pt x="1433" y="217"/>
                </a:lnTo>
                <a:lnTo>
                  <a:pt x="1454" y="193"/>
                </a:lnTo>
                <a:lnTo>
                  <a:pt x="1471" y="195"/>
                </a:lnTo>
                <a:lnTo>
                  <a:pt x="1483" y="195"/>
                </a:lnTo>
                <a:lnTo>
                  <a:pt x="1499" y="206"/>
                </a:lnTo>
                <a:lnTo>
                  <a:pt x="1517" y="214"/>
                </a:lnTo>
                <a:lnTo>
                  <a:pt x="1530" y="197"/>
                </a:lnTo>
                <a:lnTo>
                  <a:pt x="1544" y="193"/>
                </a:lnTo>
                <a:lnTo>
                  <a:pt x="1555" y="198"/>
                </a:lnTo>
                <a:lnTo>
                  <a:pt x="1569" y="190"/>
                </a:lnTo>
                <a:lnTo>
                  <a:pt x="1593" y="202"/>
                </a:lnTo>
                <a:lnTo>
                  <a:pt x="1608" y="224"/>
                </a:lnTo>
                <a:lnTo>
                  <a:pt x="1626" y="227"/>
                </a:lnTo>
                <a:lnTo>
                  <a:pt x="1637" y="229"/>
                </a:lnTo>
                <a:lnTo>
                  <a:pt x="1651" y="222"/>
                </a:lnTo>
                <a:lnTo>
                  <a:pt x="1662" y="212"/>
                </a:lnTo>
                <a:lnTo>
                  <a:pt x="1671" y="208"/>
                </a:lnTo>
                <a:lnTo>
                  <a:pt x="1686" y="199"/>
                </a:lnTo>
                <a:lnTo>
                  <a:pt x="1703" y="198"/>
                </a:lnTo>
                <a:lnTo>
                  <a:pt x="1718" y="214"/>
                </a:lnTo>
                <a:lnTo>
                  <a:pt x="1742" y="225"/>
                </a:lnTo>
                <a:lnTo>
                  <a:pt x="1764" y="214"/>
                </a:lnTo>
                <a:lnTo>
                  <a:pt x="1774" y="208"/>
                </a:lnTo>
                <a:lnTo>
                  <a:pt x="1789" y="214"/>
                </a:lnTo>
                <a:lnTo>
                  <a:pt x="1799" y="217"/>
                </a:lnTo>
                <a:lnTo>
                  <a:pt x="1814" y="229"/>
                </a:lnTo>
                <a:lnTo>
                  <a:pt x="1830" y="229"/>
                </a:lnTo>
                <a:lnTo>
                  <a:pt x="1848" y="225"/>
                </a:lnTo>
                <a:lnTo>
                  <a:pt x="1871" y="219"/>
                </a:lnTo>
                <a:lnTo>
                  <a:pt x="1898" y="211"/>
                </a:lnTo>
                <a:lnTo>
                  <a:pt x="1916" y="219"/>
                </a:lnTo>
                <a:lnTo>
                  <a:pt x="1927" y="231"/>
                </a:lnTo>
                <a:lnTo>
                  <a:pt x="1936" y="254"/>
                </a:lnTo>
                <a:lnTo>
                  <a:pt x="1942" y="294"/>
                </a:lnTo>
                <a:lnTo>
                  <a:pt x="1948" y="346"/>
                </a:lnTo>
                <a:lnTo>
                  <a:pt x="1948" y="238"/>
                </a:lnTo>
                <a:lnTo>
                  <a:pt x="1948" y="210"/>
                </a:lnTo>
                <a:lnTo>
                  <a:pt x="1945" y="192"/>
                </a:lnTo>
                <a:lnTo>
                  <a:pt x="1940" y="170"/>
                </a:lnTo>
                <a:lnTo>
                  <a:pt x="1930" y="151"/>
                </a:lnTo>
                <a:lnTo>
                  <a:pt x="1910" y="142"/>
                </a:lnTo>
                <a:lnTo>
                  <a:pt x="1881" y="140"/>
                </a:lnTo>
                <a:lnTo>
                  <a:pt x="1858" y="142"/>
                </a:lnTo>
                <a:lnTo>
                  <a:pt x="1832" y="137"/>
                </a:lnTo>
                <a:lnTo>
                  <a:pt x="1807" y="152"/>
                </a:lnTo>
                <a:lnTo>
                  <a:pt x="1781" y="145"/>
                </a:lnTo>
                <a:lnTo>
                  <a:pt x="1759" y="140"/>
                </a:lnTo>
                <a:lnTo>
                  <a:pt x="1742" y="140"/>
                </a:lnTo>
                <a:lnTo>
                  <a:pt x="1698" y="145"/>
                </a:lnTo>
                <a:lnTo>
                  <a:pt x="1674" y="148"/>
                </a:lnTo>
                <a:lnTo>
                  <a:pt x="1648" y="142"/>
                </a:lnTo>
                <a:lnTo>
                  <a:pt x="1623" y="149"/>
                </a:lnTo>
                <a:lnTo>
                  <a:pt x="1592" y="142"/>
                </a:lnTo>
                <a:lnTo>
                  <a:pt x="1580" y="140"/>
                </a:lnTo>
                <a:lnTo>
                  <a:pt x="1555" y="140"/>
                </a:lnTo>
                <a:lnTo>
                  <a:pt x="1531" y="137"/>
                </a:lnTo>
                <a:lnTo>
                  <a:pt x="1514" y="145"/>
                </a:lnTo>
                <a:lnTo>
                  <a:pt x="1500" y="142"/>
                </a:lnTo>
                <a:lnTo>
                  <a:pt x="1469" y="140"/>
                </a:lnTo>
                <a:lnTo>
                  <a:pt x="1442" y="145"/>
                </a:lnTo>
                <a:lnTo>
                  <a:pt x="1417" y="145"/>
                </a:lnTo>
                <a:lnTo>
                  <a:pt x="1389" y="137"/>
                </a:lnTo>
                <a:lnTo>
                  <a:pt x="1365" y="146"/>
                </a:lnTo>
                <a:lnTo>
                  <a:pt x="1346" y="140"/>
                </a:lnTo>
                <a:lnTo>
                  <a:pt x="1328" y="149"/>
                </a:lnTo>
                <a:lnTo>
                  <a:pt x="1310" y="145"/>
                </a:lnTo>
                <a:lnTo>
                  <a:pt x="1287" y="140"/>
                </a:lnTo>
                <a:lnTo>
                  <a:pt x="1274" y="132"/>
                </a:lnTo>
                <a:lnTo>
                  <a:pt x="1244" y="102"/>
                </a:lnTo>
                <a:lnTo>
                  <a:pt x="1211" y="74"/>
                </a:lnTo>
                <a:lnTo>
                  <a:pt x="1181" y="55"/>
                </a:lnTo>
                <a:lnTo>
                  <a:pt x="1153" y="39"/>
                </a:lnTo>
                <a:lnTo>
                  <a:pt x="1110" y="19"/>
                </a:lnTo>
                <a:lnTo>
                  <a:pt x="1057" y="7"/>
                </a:lnTo>
                <a:lnTo>
                  <a:pt x="1008" y="0"/>
                </a:lnTo>
                <a:lnTo>
                  <a:pt x="927" y="3"/>
                </a:lnTo>
                <a:lnTo>
                  <a:pt x="858" y="18"/>
                </a:lnTo>
                <a:lnTo>
                  <a:pt x="821" y="31"/>
                </a:lnTo>
                <a:lnTo>
                  <a:pt x="765" y="60"/>
                </a:lnTo>
                <a:lnTo>
                  <a:pt x="720" y="94"/>
                </a:lnTo>
                <a:lnTo>
                  <a:pt x="676" y="130"/>
                </a:lnTo>
                <a:lnTo>
                  <a:pt x="633" y="142"/>
                </a:lnTo>
                <a:lnTo>
                  <a:pt x="597" y="150"/>
                </a:lnTo>
                <a:lnTo>
                  <a:pt x="558" y="152"/>
                </a:lnTo>
                <a:lnTo>
                  <a:pt x="521" y="147"/>
                </a:lnTo>
                <a:lnTo>
                  <a:pt x="490" y="147"/>
                </a:lnTo>
                <a:lnTo>
                  <a:pt x="395" y="147"/>
                </a:lnTo>
                <a:lnTo>
                  <a:pt x="367" y="145"/>
                </a:lnTo>
                <a:lnTo>
                  <a:pt x="285" y="150"/>
                </a:lnTo>
                <a:lnTo>
                  <a:pt x="234" y="147"/>
                </a:lnTo>
                <a:lnTo>
                  <a:pt x="173" y="140"/>
                </a:lnTo>
                <a:lnTo>
                  <a:pt x="97" y="142"/>
                </a:lnTo>
                <a:lnTo>
                  <a:pt x="51" y="142"/>
                </a:lnTo>
                <a:lnTo>
                  <a:pt x="31" y="145"/>
                </a:lnTo>
                <a:lnTo>
                  <a:pt x="17" y="152"/>
                </a:lnTo>
                <a:lnTo>
                  <a:pt x="4" y="172"/>
                </a:lnTo>
                <a:lnTo>
                  <a:pt x="0" y="203"/>
                </a:lnTo>
                <a:lnTo>
                  <a:pt x="0" y="235"/>
                </a:lnTo>
                <a:lnTo>
                  <a:pt x="0" y="271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1" name="Freeform 12"/>
          <p:cNvSpPr>
            <a:spLocks/>
          </p:cNvSpPr>
          <p:nvPr/>
        </p:nvSpPr>
        <p:spPr bwMode="auto">
          <a:xfrm>
            <a:off x="3981450" y="334963"/>
            <a:ext cx="142875" cy="638175"/>
          </a:xfrm>
          <a:custGeom>
            <a:avLst/>
            <a:gdLst/>
            <a:ahLst/>
            <a:cxnLst>
              <a:cxn ang="0">
                <a:pos x="21" y="10"/>
              </a:cxn>
              <a:cxn ang="0">
                <a:pos x="28" y="40"/>
              </a:cxn>
              <a:cxn ang="0">
                <a:pos x="21" y="54"/>
              </a:cxn>
              <a:cxn ang="0">
                <a:pos x="10" y="99"/>
              </a:cxn>
              <a:cxn ang="0">
                <a:pos x="2" y="138"/>
              </a:cxn>
              <a:cxn ang="0">
                <a:pos x="0" y="173"/>
              </a:cxn>
              <a:cxn ang="0">
                <a:pos x="8" y="215"/>
              </a:cxn>
              <a:cxn ang="0">
                <a:pos x="13" y="256"/>
              </a:cxn>
              <a:cxn ang="0">
                <a:pos x="21" y="295"/>
              </a:cxn>
              <a:cxn ang="0">
                <a:pos x="43" y="319"/>
              </a:cxn>
              <a:cxn ang="0">
                <a:pos x="52" y="348"/>
              </a:cxn>
              <a:cxn ang="0">
                <a:pos x="71" y="374"/>
              </a:cxn>
              <a:cxn ang="0">
                <a:pos x="89" y="401"/>
              </a:cxn>
              <a:cxn ang="0">
                <a:pos x="82" y="376"/>
              </a:cxn>
              <a:cxn ang="0">
                <a:pos x="65" y="346"/>
              </a:cxn>
              <a:cxn ang="0">
                <a:pos x="69" y="313"/>
              </a:cxn>
              <a:cxn ang="0">
                <a:pos x="45" y="272"/>
              </a:cxn>
              <a:cxn ang="0">
                <a:pos x="23" y="223"/>
              </a:cxn>
              <a:cxn ang="0">
                <a:pos x="19" y="150"/>
              </a:cxn>
              <a:cxn ang="0">
                <a:pos x="28" y="103"/>
              </a:cxn>
              <a:cxn ang="0">
                <a:pos x="41" y="54"/>
              </a:cxn>
              <a:cxn ang="0">
                <a:pos x="43" y="20"/>
              </a:cxn>
              <a:cxn ang="0">
                <a:pos x="23" y="0"/>
              </a:cxn>
              <a:cxn ang="0">
                <a:pos x="21" y="10"/>
              </a:cxn>
            </a:cxnLst>
            <a:rect l="0" t="0" r="r" b="b"/>
            <a:pathLst>
              <a:path w="90" h="402">
                <a:moveTo>
                  <a:pt x="21" y="10"/>
                </a:moveTo>
                <a:lnTo>
                  <a:pt x="28" y="40"/>
                </a:lnTo>
                <a:lnTo>
                  <a:pt x="21" y="54"/>
                </a:lnTo>
                <a:lnTo>
                  <a:pt x="10" y="99"/>
                </a:lnTo>
                <a:lnTo>
                  <a:pt x="2" y="138"/>
                </a:lnTo>
                <a:lnTo>
                  <a:pt x="0" y="173"/>
                </a:lnTo>
                <a:lnTo>
                  <a:pt x="8" y="215"/>
                </a:lnTo>
                <a:lnTo>
                  <a:pt x="13" y="256"/>
                </a:lnTo>
                <a:lnTo>
                  <a:pt x="21" y="295"/>
                </a:lnTo>
                <a:lnTo>
                  <a:pt x="43" y="319"/>
                </a:lnTo>
                <a:lnTo>
                  <a:pt x="52" y="348"/>
                </a:lnTo>
                <a:lnTo>
                  <a:pt x="71" y="374"/>
                </a:lnTo>
                <a:lnTo>
                  <a:pt x="89" y="401"/>
                </a:lnTo>
                <a:lnTo>
                  <a:pt x="82" y="376"/>
                </a:lnTo>
                <a:lnTo>
                  <a:pt x="65" y="346"/>
                </a:lnTo>
                <a:lnTo>
                  <a:pt x="69" y="313"/>
                </a:lnTo>
                <a:lnTo>
                  <a:pt x="45" y="272"/>
                </a:lnTo>
                <a:lnTo>
                  <a:pt x="23" y="223"/>
                </a:lnTo>
                <a:lnTo>
                  <a:pt x="19" y="150"/>
                </a:lnTo>
                <a:lnTo>
                  <a:pt x="28" y="103"/>
                </a:lnTo>
                <a:lnTo>
                  <a:pt x="41" y="54"/>
                </a:lnTo>
                <a:lnTo>
                  <a:pt x="43" y="20"/>
                </a:lnTo>
                <a:lnTo>
                  <a:pt x="23" y="0"/>
                </a:lnTo>
                <a:lnTo>
                  <a:pt x="21" y="10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grpSp>
        <p:nvGrpSpPr>
          <p:cNvPr id="12" name="Group 13"/>
          <p:cNvGrpSpPr>
            <a:grpSpLocks/>
          </p:cNvGrpSpPr>
          <p:nvPr/>
        </p:nvGrpSpPr>
        <p:grpSpPr bwMode="auto">
          <a:xfrm>
            <a:off x="134938" y="209550"/>
            <a:ext cx="2808287" cy="844550"/>
            <a:chOff x="85" y="132"/>
            <a:chExt cx="1769" cy="532"/>
          </a:xfrm>
        </p:grpSpPr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93" y="132"/>
              <a:ext cx="1761" cy="427"/>
            </a:xfrm>
            <a:custGeom>
              <a:avLst/>
              <a:gdLst/>
              <a:ahLst/>
              <a:cxnLst>
                <a:cxn ang="0">
                  <a:pos x="23" y="6"/>
                </a:cxn>
                <a:cxn ang="0">
                  <a:pos x="37" y="0"/>
                </a:cxn>
                <a:cxn ang="0">
                  <a:pos x="1706" y="0"/>
                </a:cxn>
                <a:cxn ang="0">
                  <a:pos x="1725" y="4"/>
                </a:cxn>
                <a:cxn ang="0">
                  <a:pos x="1739" y="15"/>
                </a:cxn>
                <a:cxn ang="0">
                  <a:pos x="1751" y="42"/>
                </a:cxn>
                <a:cxn ang="0">
                  <a:pos x="1758" y="74"/>
                </a:cxn>
                <a:cxn ang="0">
                  <a:pos x="1760" y="110"/>
                </a:cxn>
                <a:cxn ang="0">
                  <a:pos x="1760" y="426"/>
                </a:cxn>
                <a:cxn ang="0">
                  <a:pos x="66" y="426"/>
                </a:cxn>
                <a:cxn ang="0">
                  <a:pos x="0" y="426"/>
                </a:cxn>
                <a:cxn ang="0">
                  <a:pos x="0" y="132"/>
                </a:cxn>
                <a:cxn ang="0">
                  <a:pos x="0" y="89"/>
                </a:cxn>
                <a:cxn ang="0">
                  <a:pos x="7" y="47"/>
                </a:cxn>
                <a:cxn ang="0">
                  <a:pos x="13" y="25"/>
                </a:cxn>
                <a:cxn ang="0">
                  <a:pos x="23" y="6"/>
                </a:cxn>
              </a:cxnLst>
              <a:rect l="0" t="0" r="r" b="b"/>
              <a:pathLst>
                <a:path w="1761" h="427">
                  <a:moveTo>
                    <a:pt x="23" y="6"/>
                  </a:moveTo>
                  <a:lnTo>
                    <a:pt x="37" y="0"/>
                  </a:lnTo>
                  <a:lnTo>
                    <a:pt x="1706" y="0"/>
                  </a:lnTo>
                  <a:lnTo>
                    <a:pt x="1725" y="4"/>
                  </a:lnTo>
                  <a:lnTo>
                    <a:pt x="1739" y="15"/>
                  </a:lnTo>
                  <a:lnTo>
                    <a:pt x="1751" y="42"/>
                  </a:lnTo>
                  <a:lnTo>
                    <a:pt x="1758" y="74"/>
                  </a:lnTo>
                  <a:lnTo>
                    <a:pt x="1760" y="110"/>
                  </a:lnTo>
                  <a:lnTo>
                    <a:pt x="1760" y="426"/>
                  </a:lnTo>
                  <a:lnTo>
                    <a:pt x="66" y="426"/>
                  </a:lnTo>
                  <a:lnTo>
                    <a:pt x="0" y="426"/>
                  </a:lnTo>
                  <a:lnTo>
                    <a:pt x="0" y="132"/>
                  </a:lnTo>
                  <a:lnTo>
                    <a:pt x="0" y="89"/>
                  </a:lnTo>
                  <a:lnTo>
                    <a:pt x="7" y="47"/>
                  </a:lnTo>
                  <a:lnTo>
                    <a:pt x="13" y="25"/>
                  </a:lnTo>
                  <a:lnTo>
                    <a:pt x="23" y="6"/>
                  </a:lnTo>
                </a:path>
              </a:pathLst>
            </a:custGeom>
            <a:gradFill rotWithShape="0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85" y="412"/>
              <a:ext cx="1761" cy="185"/>
            </a:xfrm>
            <a:custGeom>
              <a:avLst/>
              <a:gdLst/>
              <a:ahLst/>
              <a:cxnLst>
                <a:cxn ang="0">
                  <a:pos x="85" y="63"/>
                </a:cxn>
                <a:cxn ang="0">
                  <a:pos x="138" y="63"/>
                </a:cxn>
                <a:cxn ang="0">
                  <a:pos x="180" y="95"/>
                </a:cxn>
                <a:cxn ang="0">
                  <a:pos x="248" y="76"/>
                </a:cxn>
                <a:cxn ang="0">
                  <a:pos x="325" y="67"/>
                </a:cxn>
                <a:cxn ang="0">
                  <a:pos x="379" y="86"/>
                </a:cxn>
                <a:cxn ang="0">
                  <a:pos x="438" y="76"/>
                </a:cxn>
                <a:cxn ang="0">
                  <a:pos x="532" y="82"/>
                </a:cxn>
                <a:cxn ang="0">
                  <a:pos x="592" y="95"/>
                </a:cxn>
                <a:cxn ang="0">
                  <a:pos x="663" y="57"/>
                </a:cxn>
                <a:cxn ang="0">
                  <a:pos x="716" y="90"/>
                </a:cxn>
                <a:cxn ang="0">
                  <a:pos x="787" y="85"/>
                </a:cxn>
                <a:cxn ang="0">
                  <a:pos x="824" y="90"/>
                </a:cxn>
                <a:cxn ang="0">
                  <a:pos x="857" y="57"/>
                </a:cxn>
                <a:cxn ang="0">
                  <a:pos x="899" y="34"/>
                </a:cxn>
                <a:cxn ang="0">
                  <a:pos x="949" y="31"/>
                </a:cxn>
                <a:cxn ang="0">
                  <a:pos x="991" y="22"/>
                </a:cxn>
                <a:cxn ang="0">
                  <a:pos x="1030" y="48"/>
                </a:cxn>
                <a:cxn ang="0">
                  <a:pos x="1071" y="67"/>
                </a:cxn>
                <a:cxn ang="0">
                  <a:pos x="1138" y="53"/>
                </a:cxn>
                <a:cxn ang="0">
                  <a:pos x="1168" y="89"/>
                </a:cxn>
                <a:cxn ang="0">
                  <a:pos x="1215" y="95"/>
                </a:cxn>
                <a:cxn ang="0">
                  <a:pos x="1293" y="95"/>
                </a:cxn>
                <a:cxn ang="0">
                  <a:pos x="1340" y="79"/>
                </a:cxn>
                <a:cxn ang="0">
                  <a:pos x="1376" y="86"/>
                </a:cxn>
                <a:cxn ang="0">
                  <a:pos x="1418" y="57"/>
                </a:cxn>
                <a:cxn ang="0">
                  <a:pos x="1478" y="53"/>
                </a:cxn>
                <a:cxn ang="0">
                  <a:pos x="1528" y="22"/>
                </a:cxn>
                <a:cxn ang="0">
                  <a:pos x="1567" y="15"/>
                </a:cxn>
                <a:cxn ang="0">
                  <a:pos x="1617" y="27"/>
                </a:cxn>
                <a:cxn ang="0">
                  <a:pos x="1661" y="1"/>
                </a:cxn>
                <a:cxn ang="0">
                  <a:pos x="1703" y="48"/>
                </a:cxn>
                <a:cxn ang="0">
                  <a:pos x="1750" y="24"/>
                </a:cxn>
                <a:cxn ang="0">
                  <a:pos x="1760" y="184"/>
                </a:cxn>
                <a:cxn ang="0">
                  <a:pos x="727" y="149"/>
                </a:cxn>
                <a:cxn ang="0">
                  <a:pos x="0" y="29"/>
                </a:cxn>
                <a:cxn ang="0">
                  <a:pos x="26" y="50"/>
                </a:cxn>
                <a:cxn ang="0">
                  <a:pos x="61" y="57"/>
                </a:cxn>
              </a:cxnLst>
              <a:rect l="0" t="0" r="r" b="b"/>
              <a:pathLst>
                <a:path w="1761" h="185">
                  <a:moveTo>
                    <a:pt x="61" y="57"/>
                  </a:moveTo>
                  <a:lnTo>
                    <a:pt x="85" y="63"/>
                  </a:lnTo>
                  <a:lnTo>
                    <a:pt x="112" y="57"/>
                  </a:lnTo>
                  <a:lnTo>
                    <a:pt x="138" y="63"/>
                  </a:lnTo>
                  <a:lnTo>
                    <a:pt x="158" y="81"/>
                  </a:lnTo>
                  <a:lnTo>
                    <a:pt x="180" y="95"/>
                  </a:lnTo>
                  <a:lnTo>
                    <a:pt x="217" y="82"/>
                  </a:lnTo>
                  <a:lnTo>
                    <a:pt x="248" y="76"/>
                  </a:lnTo>
                  <a:lnTo>
                    <a:pt x="293" y="76"/>
                  </a:lnTo>
                  <a:lnTo>
                    <a:pt x="325" y="67"/>
                  </a:lnTo>
                  <a:lnTo>
                    <a:pt x="354" y="76"/>
                  </a:lnTo>
                  <a:lnTo>
                    <a:pt x="379" y="86"/>
                  </a:lnTo>
                  <a:lnTo>
                    <a:pt x="402" y="89"/>
                  </a:lnTo>
                  <a:lnTo>
                    <a:pt x="438" y="76"/>
                  </a:lnTo>
                  <a:lnTo>
                    <a:pt x="477" y="76"/>
                  </a:lnTo>
                  <a:lnTo>
                    <a:pt x="532" y="82"/>
                  </a:lnTo>
                  <a:lnTo>
                    <a:pt x="555" y="99"/>
                  </a:lnTo>
                  <a:lnTo>
                    <a:pt x="592" y="95"/>
                  </a:lnTo>
                  <a:lnTo>
                    <a:pt x="629" y="67"/>
                  </a:lnTo>
                  <a:lnTo>
                    <a:pt x="663" y="57"/>
                  </a:lnTo>
                  <a:lnTo>
                    <a:pt x="687" y="67"/>
                  </a:lnTo>
                  <a:lnTo>
                    <a:pt x="716" y="90"/>
                  </a:lnTo>
                  <a:lnTo>
                    <a:pt x="750" y="100"/>
                  </a:lnTo>
                  <a:lnTo>
                    <a:pt x="787" y="85"/>
                  </a:lnTo>
                  <a:lnTo>
                    <a:pt x="805" y="79"/>
                  </a:lnTo>
                  <a:lnTo>
                    <a:pt x="824" y="90"/>
                  </a:lnTo>
                  <a:lnTo>
                    <a:pt x="840" y="76"/>
                  </a:lnTo>
                  <a:lnTo>
                    <a:pt x="857" y="57"/>
                  </a:lnTo>
                  <a:lnTo>
                    <a:pt x="877" y="39"/>
                  </a:lnTo>
                  <a:lnTo>
                    <a:pt x="899" y="34"/>
                  </a:lnTo>
                  <a:lnTo>
                    <a:pt x="924" y="39"/>
                  </a:lnTo>
                  <a:lnTo>
                    <a:pt x="949" y="31"/>
                  </a:lnTo>
                  <a:lnTo>
                    <a:pt x="975" y="22"/>
                  </a:lnTo>
                  <a:lnTo>
                    <a:pt x="991" y="22"/>
                  </a:lnTo>
                  <a:lnTo>
                    <a:pt x="1006" y="25"/>
                  </a:lnTo>
                  <a:lnTo>
                    <a:pt x="1030" y="48"/>
                  </a:lnTo>
                  <a:lnTo>
                    <a:pt x="1052" y="44"/>
                  </a:lnTo>
                  <a:lnTo>
                    <a:pt x="1071" y="67"/>
                  </a:lnTo>
                  <a:lnTo>
                    <a:pt x="1107" y="67"/>
                  </a:lnTo>
                  <a:lnTo>
                    <a:pt x="1138" y="53"/>
                  </a:lnTo>
                  <a:lnTo>
                    <a:pt x="1153" y="71"/>
                  </a:lnTo>
                  <a:lnTo>
                    <a:pt x="1168" y="89"/>
                  </a:lnTo>
                  <a:lnTo>
                    <a:pt x="1190" y="84"/>
                  </a:lnTo>
                  <a:lnTo>
                    <a:pt x="1215" y="95"/>
                  </a:lnTo>
                  <a:lnTo>
                    <a:pt x="1242" y="85"/>
                  </a:lnTo>
                  <a:lnTo>
                    <a:pt x="1293" y="95"/>
                  </a:lnTo>
                  <a:lnTo>
                    <a:pt x="1315" y="104"/>
                  </a:lnTo>
                  <a:lnTo>
                    <a:pt x="1340" y="79"/>
                  </a:lnTo>
                  <a:lnTo>
                    <a:pt x="1357" y="77"/>
                  </a:lnTo>
                  <a:lnTo>
                    <a:pt x="1376" y="86"/>
                  </a:lnTo>
                  <a:lnTo>
                    <a:pt x="1394" y="82"/>
                  </a:lnTo>
                  <a:lnTo>
                    <a:pt x="1418" y="57"/>
                  </a:lnTo>
                  <a:lnTo>
                    <a:pt x="1458" y="50"/>
                  </a:lnTo>
                  <a:lnTo>
                    <a:pt x="1478" y="53"/>
                  </a:lnTo>
                  <a:lnTo>
                    <a:pt x="1498" y="53"/>
                  </a:lnTo>
                  <a:lnTo>
                    <a:pt x="1528" y="22"/>
                  </a:lnTo>
                  <a:lnTo>
                    <a:pt x="1545" y="10"/>
                  </a:lnTo>
                  <a:lnTo>
                    <a:pt x="1567" y="15"/>
                  </a:lnTo>
                  <a:lnTo>
                    <a:pt x="1592" y="48"/>
                  </a:lnTo>
                  <a:lnTo>
                    <a:pt x="1617" y="27"/>
                  </a:lnTo>
                  <a:lnTo>
                    <a:pt x="1641" y="0"/>
                  </a:lnTo>
                  <a:lnTo>
                    <a:pt x="1661" y="1"/>
                  </a:lnTo>
                  <a:lnTo>
                    <a:pt x="1685" y="57"/>
                  </a:lnTo>
                  <a:lnTo>
                    <a:pt x="1703" y="48"/>
                  </a:lnTo>
                  <a:lnTo>
                    <a:pt x="1729" y="25"/>
                  </a:lnTo>
                  <a:lnTo>
                    <a:pt x="1750" y="24"/>
                  </a:lnTo>
                  <a:lnTo>
                    <a:pt x="1760" y="43"/>
                  </a:lnTo>
                  <a:lnTo>
                    <a:pt x="1760" y="184"/>
                  </a:lnTo>
                  <a:lnTo>
                    <a:pt x="740" y="144"/>
                  </a:lnTo>
                  <a:lnTo>
                    <a:pt x="727" y="149"/>
                  </a:lnTo>
                  <a:lnTo>
                    <a:pt x="0" y="133"/>
                  </a:lnTo>
                  <a:lnTo>
                    <a:pt x="0" y="29"/>
                  </a:lnTo>
                  <a:lnTo>
                    <a:pt x="10" y="44"/>
                  </a:lnTo>
                  <a:lnTo>
                    <a:pt x="26" y="50"/>
                  </a:lnTo>
                  <a:lnTo>
                    <a:pt x="46" y="51"/>
                  </a:lnTo>
                  <a:lnTo>
                    <a:pt x="61" y="57"/>
                  </a:lnTo>
                </a:path>
              </a:pathLst>
            </a:custGeom>
            <a:solidFill>
              <a:srgbClr val="003300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85" y="476"/>
              <a:ext cx="1761" cy="188"/>
            </a:xfrm>
            <a:custGeom>
              <a:avLst/>
              <a:gdLst/>
              <a:ahLst/>
              <a:cxnLst>
                <a:cxn ang="0">
                  <a:pos x="37" y="185"/>
                </a:cxn>
                <a:cxn ang="0">
                  <a:pos x="1706" y="187"/>
                </a:cxn>
                <a:cxn ang="0">
                  <a:pos x="1739" y="181"/>
                </a:cxn>
                <a:cxn ang="0">
                  <a:pos x="1758" y="158"/>
                </a:cxn>
                <a:cxn ang="0">
                  <a:pos x="1760" y="22"/>
                </a:cxn>
                <a:cxn ang="0">
                  <a:pos x="1736" y="6"/>
                </a:cxn>
                <a:cxn ang="0">
                  <a:pos x="1723" y="51"/>
                </a:cxn>
                <a:cxn ang="0">
                  <a:pos x="1706" y="47"/>
                </a:cxn>
                <a:cxn ang="0">
                  <a:pos x="1671" y="25"/>
                </a:cxn>
                <a:cxn ang="0">
                  <a:pos x="1625" y="32"/>
                </a:cxn>
                <a:cxn ang="0">
                  <a:pos x="1588" y="37"/>
                </a:cxn>
                <a:cxn ang="0">
                  <a:pos x="1554" y="25"/>
                </a:cxn>
                <a:cxn ang="0">
                  <a:pos x="1520" y="40"/>
                </a:cxn>
                <a:cxn ang="0">
                  <a:pos x="1498" y="49"/>
                </a:cxn>
                <a:cxn ang="0">
                  <a:pos x="1445" y="43"/>
                </a:cxn>
                <a:cxn ang="0">
                  <a:pos x="1396" y="36"/>
                </a:cxn>
                <a:cxn ang="0">
                  <a:pos x="1337" y="82"/>
                </a:cxn>
                <a:cxn ang="0">
                  <a:pos x="1293" y="58"/>
                </a:cxn>
                <a:cxn ang="0">
                  <a:pos x="1240" y="56"/>
                </a:cxn>
                <a:cxn ang="0">
                  <a:pos x="1153" y="55"/>
                </a:cxn>
                <a:cxn ang="0">
                  <a:pos x="1112" y="49"/>
                </a:cxn>
                <a:cxn ang="0">
                  <a:pos x="1079" y="36"/>
                </a:cxn>
                <a:cxn ang="0">
                  <a:pos x="1006" y="65"/>
                </a:cxn>
                <a:cxn ang="0">
                  <a:pos x="943" y="50"/>
                </a:cxn>
                <a:cxn ang="0">
                  <a:pos x="866" y="58"/>
                </a:cxn>
                <a:cxn ang="0">
                  <a:pos x="804" y="58"/>
                </a:cxn>
                <a:cxn ang="0">
                  <a:pos x="730" y="78"/>
                </a:cxn>
                <a:cxn ang="0">
                  <a:pos x="652" y="68"/>
                </a:cxn>
                <a:cxn ang="0">
                  <a:pos x="563" y="70"/>
                </a:cxn>
                <a:cxn ang="0">
                  <a:pos x="468" y="49"/>
                </a:cxn>
                <a:cxn ang="0">
                  <a:pos x="369" y="35"/>
                </a:cxn>
                <a:cxn ang="0">
                  <a:pos x="301" y="53"/>
                </a:cxn>
                <a:cxn ang="0">
                  <a:pos x="262" y="47"/>
                </a:cxn>
                <a:cxn ang="0">
                  <a:pos x="205" y="55"/>
                </a:cxn>
                <a:cxn ang="0">
                  <a:pos x="143" y="53"/>
                </a:cxn>
                <a:cxn ang="0">
                  <a:pos x="80" y="65"/>
                </a:cxn>
                <a:cxn ang="0">
                  <a:pos x="16" y="56"/>
                </a:cxn>
                <a:cxn ang="0">
                  <a:pos x="2" y="111"/>
                </a:cxn>
                <a:cxn ang="0">
                  <a:pos x="13" y="175"/>
                </a:cxn>
              </a:cxnLst>
              <a:rect l="0" t="0" r="r" b="b"/>
              <a:pathLst>
                <a:path w="1761" h="188">
                  <a:moveTo>
                    <a:pt x="23" y="182"/>
                  </a:moveTo>
                  <a:lnTo>
                    <a:pt x="37" y="185"/>
                  </a:lnTo>
                  <a:lnTo>
                    <a:pt x="54" y="187"/>
                  </a:lnTo>
                  <a:lnTo>
                    <a:pt x="1706" y="187"/>
                  </a:lnTo>
                  <a:lnTo>
                    <a:pt x="1725" y="184"/>
                  </a:lnTo>
                  <a:lnTo>
                    <a:pt x="1739" y="181"/>
                  </a:lnTo>
                  <a:lnTo>
                    <a:pt x="1751" y="170"/>
                  </a:lnTo>
                  <a:lnTo>
                    <a:pt x="1758" y="158"/>
                  </a:lnTo>
                  <a:lnTo>
                    <a:pt x="1760" y="143"/>
                  </a:lnTo>
                  <a:lnTo>
                    <a:pt x="1760" y="22"/>
                  </a:lnTo>
                  <a:lnTo>
                    <a:pt x="1745" y="0"/>
                  </a:lnTo>
                  <a:lnTo>
                    <a:pt x="1736" y="6"/>
                  </a:lnTo>
                  <a:lnTo>
                    <a:pt x="1729" y="27"/>
                  </a:lnTo>
                  <a:lnTo>
                    <a:pt x="1723" y="51"/>
                  </a:lnTo>
                  <a:lnTo>
                    <a:pt x="1716" y="49"/>
                  </a:lnTo>
                  <a:lnTo>
                    <a:pt x="1706" y="47"/>
                  </a:lnTo>
                  <a:lnTo>
                    <a:pt x="1685" y="35"/>
                  </a:lnTo>
                  <a:lnTo>
                    <a:pt x="1671" y="25"/>
                  </a:lnTo>
                  <a:lnTo>
                    <a:pt x="1649" y="22"/>
                  </a:lnTo>
                  <a:lnTo>
                    <a:pt x="1625" y="32"/>
                  </a:lnTo>
                  <a:lnTo>
                    <a:pt x="1603" y="49"/>
                  </a:lnTo>
                  <a:lnTo>
                    <a:pt x="1588" y="37"/>
                  </a:lnTo>
                  <a:lnTo>
                    <a:pt x="1574" y="35"/>
                  </a:lnTo>
                  <a:lnTo>
                    <a:pt x="1554" y="25"/>
                  </a:lnTo>
                  <a:lnTo>
                    <a:pt x="1534" y="28"/>
                  </a:lnTo>
                  <a:lnTo>
                    <a:pt x="1520" y="40"/>
                  </a:lnTo>
                  <a:lnTo>
                    <a:pt x="1514" y="56"/>
                  </a:lnTo>
                  <a:lnTo>
                    <a:pt x="1498" y="49"/>
                  </a:lnTo>
                  <a:lnTo>
                    <a:pt x="1475" y="49"/>
                  </a:lnTo>
                  <a:lnTo>
                    <a:pt x="1445" y="43"/>
                  </a:lnTo>
                  <a:lnTo>
                    <a:pt x="1419" y="56"/>
                  </a:lnTo>
                  <a:lnTo>
                    <a:pt x="1396" y="36"/>
                  </a:lnTo>
                  <a:lnTo>
                    <a:pt x="1366" y="49"/>
                  </a:lnTo>
                  <a:lnTo>
                    <a:pt x="1337" y="82"/>
                  </a:lnTo>
                  <a:lnTo>
                    <a:pt x="1314" y="70"/>
                  </a:lnTo>
                  <a:lnTo>
                    <a:pt x="1293" y="58"/>
                  </a:lnTo>
                  <a:lnTo>
                    <a:pt x="1270" y="51"/>
                  </a:lnTo>
                  <a:lnTo>
                    <a:pt x="1240" y="56"/>
                  </a:lnTo>
                  <a:lnTo>
                    <a:pt x="1194" y="66"/>
                  </a:lnTo>
                  <a:lnTo>
                    <a:pt x="1153" y="55"/>
                  </a:lnTo>
                  <a:lnTo>
                    <a:pt x="1135" y="60"/>
                  </a:lnTo>
                  <a:lnTo>
                    <a:pt x="1112" y="49"/>
                  </a:lnTo>
                  <a:lnTo>
                    <a:pt x="1097" y="38"/>
                  </a:lnTo>
                  <a:lnTo>
                    <a:pt x="1079" y="36"/>
                  </a:lnTo>
                  <a:lnTo>
                    <a:pt x="1047" y="43"/>
                  </a:lnTo>
                  <a:lnTo>
                    <a:pt x="1006" y="65"/>
                  </a:lnTo>
                  <a:lnTo>
                    <a:pt x="972" y="45"/>
                  </a:lnTo>
                  <a:lnTo>
                    <a:pt x="943" y="50"/>
                  </a:lnTo>
                  <a:lnTo>
                    <a:pt x="916" y="78"/>
                  </a:lnTo>
                  <a:lnTo>
                    <a:pt x="866" y="58"/>
                  </a:lnTo>
                  <a:lnTo>
                    <a:pt x="829" y="68"/>
                  </a:lnTo>
                  <a:lnTo>
                    <a:pt x="804" y="58"/>
                  </a:lnTo>
                  <a:lnTo>
                    <a:pt x="767" y="63"/>
                  </a:lnTo>
                  <a:lnTo>
                    <a:pt x="730" y="78"/>
                  </a:lnTo>
                  <a:lnTo>
                    <a:pt x="704" y="73"/>
                  </a:lnTo>
                  <a:lnTo>
                    <a:pt x="652" y="68"/>
                  </a:lnTo>
                  <a:lnTo>
                    <a:pt x="619" y="78"/>
                  </a:lnTo>
                  <a:lnTo>
                    <a:pt x="563" y="70"/>
                  </a:lnTo>
                  <a:lnTo>
                    <a:pt x="517" y="63"/>
                  </a:lnTo>
                  <a:lnTo>
                    <a:pt x="468" y="49"/>
                  </a:lnTo>
                  <a:lnTo>
                    <a:pt x="422" y="63"/>
                  </a:lnTo>
                  <a:lnTo>
                    <a:pt x="369" y="35"/>
                  </a:lnTo>
                  <a:lnTo>
                    <a:pt x="329" y="36"/>
                  </a:lnTo>
                  <a:lnTo>
                    <a:pt x="301" y="53"/>
                  </a:lnTo>
                  <a:lnTo>
                    <a:pt x="284" y="39"/>
                  </a:lnTo>
                  <a:lnTo>
                    <a:pt x="262" y="47"/>
                  </a:lnTo>
                  <a:lnTo>
                    <a:pt x="233" y="49"/>
                  </a:lnTo>
                  <a:lnTo>
                    <a:pt x="205" y="55"/>
                  </a:lnTo>
                  <a:lnTo>
                    <a:pt x="171" y="66"/>
                  </a:lnTo>
                  <a:lnTo>
                    <a:pt x="143" y="53"/>
                  </a:lnTo>
                  <a:lnTo>
                    <a:pt x="116" y="59"/>
                  </a:lnTo>
                  <a:lnTo>
                    <a:pt x="80" y="65"/>
                  </a:lnTo>
                  <a:lnTo>
                    <a:pt x="58" y="59"/>
                  </a:lnTo>
                  <a:lnTo>
                    <a:pt x="16" y="56"/>
                  </a:lnTo>
                  <a:lnTo>
                    <a:pt x="0" y="70"/>
                  </a:lnTo>
                  <a:lnTo>
                    <a:pt x="2" y="111"/>
                  </a:lnTo>
                  <a:lnTo>
                    <a:pt x="4" y="146"/>
                  </a:lnTo>
                  <a:lnTo>
                    <a:pt x="13" y="175"/>
                  </a:lnTo>
                  <a:lnTo>
                    <a:pt x="23" y="182"/>
                  </a:lnTo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95" y="151"/>
              <a:ext cx="1733" cy="245"/>
            </a:xfrm>
            <a:custGeom>
              <a:avLst/>
              <a:gdLst/>
              <a:ahLst/>
              <a:cxnLst>
                <a:cxn ang="0">
                  <a:pos x="0" y="185"/>
                </a:cxn>
                <a:cxn ang="0">
                  <a:pos x="4" y="196"/>
                </a:cxn>
                <a:cxn ang="0">
                  <a:pos x="7" y="88"/>
                </a:cxn>
                <a:cxn ang="0">
                  <a:pos x="22" y="44"/>
                </a:cxn>
                <a:cxn ang="0">
                  <a:pos x="82" y="39"/>
                </a:cxn>
                <a:cxn ang="0">
                  <a:pos x="198" y="45"/>
                </a:cxn>
                <a:cxn ang="0">
                  <a:pos x="308" y="42"/>
                </a:cxn>
                <a:cxn ang="0">
                  <a:pos x="437" y="45"/>
                </a:cxn>
                <a:cxn ang="0">
                  <a:pos x="525" y="39"/>
                </a:cxn>
                <a:cxn ang="0">
                  <a:pos x="598" y="39"/>
                </a:cxn>
                <a:cxn ang="0">
                  <a:pos x="708" y="51"/>
                </a:cxn>
                <a:cxn ang="0">
                  <a:pos x="788" y="53"/>
                </a:cxn>
                <a:cxn ang="0">
                  <a:pos x="878" y="45"/>
                </a:cxn>
                <a:cxn ang="0">
                  <a:pos x="986" y="61"/>
                </a:cxn>
                <a:cxn ang="0">
                  <a:pos x="1071" y="57"/>
                </a:cxn>
                <a:cxn ang="0">
                  <a:pos x="1150" y="49"/>
                </a:cxn>
                <a:cxn ang="0">
                  <a:pos x="1241" y="54"/>
                </a:cxn>
                <a:cxn ang="0">
                  <a:pos x="1319" y="49"/>
                </a:cxn>
                <a:cxn ang="0">
                  <a:pos x="1395" y="44"/>
                </a:cxn>
                <a:cxn ang="0">
                  <a:pos x="1449" y="48"/>
                </a:cxn>
                <a:cxn ang="0">
                  <a:pos x="1557" y="39"/>
                </a:cxn>
                <a:cxn ang="0">
                  <a:pos x="1665" y="51"/>
                </a:cxn>
                <a:cxn ang="0">
                  <a:pos x="1703" y="71"/>
                </a:cxn>
                <a:cxn ang="0">
                  <a:pos x="1721" y="104"/>
                </a:cxn>
                <a:cxn ang="0">
                  <a:pos x="1732" y="189"/>
                </a:cxn>
                <a:cxn ang="0">
                  <a:pos x="1732" y="63"/>
                </a:cxn>
                <a:cxn ang="0">
                  <a:pos x="1725" y="25"/>
                </a:cxn>
                <a:cxn ang="0">
                  <a:pos x="1606" y="9"/>
                </a:cxn>
                <a:cxn ang="0">
                  <a:pos x="1510" y="2"/>
                </a:cxn>
                <a:cxn ang="0">
                  <a:pos x="1443" y="5"/>
                </a:cxn>
                <a:cxn ang="0">
                  <a:pos x="1349" y="12"/>
                </a:cxn>
                <a:cxn ang="0">
                  <a:pos x="1182" y="9"/>
                </a:cxn>
                <a:cxn ang="0">
                  <a:pos x="1067" y="10"/>
                </a:cxn>
                <a:cxn ang="0">
                  <a:pos x="986" y="9"/>
                </a:cxn>
                <a:cxn ang="0">
                  <a:pos x="923" y="6"/>
                </a:cxn>
                <a:cxn ang="0">
                  <a:pos x="813" y="9"/>
                </a:cxn>
                <a:cxn ang="0">
                  <a:pos x="681" y="10"/>
                </a:cxn>
                <a:cxn ang="0">
                  <a:pos x="531" y="6"/>
                </a:cxn>
                <a:cxn ang="0">
                  <a:pos x="463" y="4"/>
                </a:cxn>
                <a:cxn ang="0">
                  <a:pos x="351" y="4"/>
                </a:cxn>
                <a:cxn ang="0">
                  <a:pos x="208" y="4"/>
                </a:cxn>
                <a:cxn ang="0">
                  <a:pos x="87" y="0"/>
                </a:cxn>
                <a:cxn ang="0">
                  <a:pos x="28" y="2"/>
                </a:cxn>
                <a:cxn ang="0">
                  <a:pos x="4" y="27"/>
                </a:cxn>
                <a:cxn ang="0">
                  <a:pos x="0" y="86"/>
                </a:cxn>
              </a:cxnLst>
              <a:rect l="0" t="0" r="r" b="b"/>
              <a:pathLst>
                <a:path w="1733" h="245">
                  <a:moveTo>
                    <a:pt x="0" y="119"/>
                  </a:moveTo>
                  <a:lnTo>
                    <a:pt x="0" y="185"/>
                  </a:lnTo>
                  <a:lnTo>
                    <a:pt x="0" y="244"/>
                  </a:lnTo>
                  <a:lnTo>
                    <a:pt x="4" y="196"/>
                  </a:lnTo>
                  <a:lnTo>
                    <a:pt x="5" y="157"/>
                  </a:lnTo>
                  <a:lnTo>
                    <a:pt x="7" y="88"/>
                  </a:lnTo>
                  <a:lnTo>
                    <a:pt x="12" y="55"/>
                  </a:lnTo>
                  <a:lnTo>
                    <a:pt x="22" y="44"/>
                  </a:lnTo>
                  <a:lnTo>
                    <a:pt x="48" y="36"/>
                  </a:lnTo>
                  <a:lnTo>
                    <a:pt x="82" y="39"/>
                  </a:lnTo>
                  <a:lnTo>
                    <a:pt x="162" y="39"/>
                  </a:lnTo>
                  <a:lnTo>
                    <a:pt x="198" y="45"/>
                  </a:lnTo>
                  <a:lnTo>
                    <a:pt x="249" y="39"/>
                  </a:lnTo>
                  <a:lnTo>
                    <a:pt x="308" y="42"/>
                  </a:lnTo>
                  <a:lnTo>
                    <a:pt x="351" y="40"/>
                  </a:lnTo>
                  <a:lnTo>
                    <a:pt x="437" y="45"/>
                  </a:lnTo>
                  <a:lnTo>
                    <a:pt x="467" y="44"/>
                  </a:lnTo>
                  <a:lnTo>
                    <a:pt x="525" y="39"/>
                  </a:lnTo>
                  <a:lnTo>
                    <a:pt x="544" y="46"/>
                  </a:lnTo>
                  <a:lnTo>
                    <a:pt x="598" y="39"/>
                  </a:lnTo>
                  <a:lnTo>
                    <a:pt x="680" y="44"/>
                  </a:lnTo>
                  <a:lnTo>
                    <a:pt x="708" y="51"/>
                  </a:lnTo>
                  <a:lnTo>
                    <a:pt x="751" y="45"/>
                  </a:lnTo>
                  <a:lnTo>
                    <a:pt x="788" y="53"/>
                  </a:lnTo>
                  <a:lnTo>
                    <a:pt x="818" y="53"/>
                  </a:lnTo>
                  <a:lnTo>
                    <a:pt x="878" y="45"/>
                  </a:lnTo>
                  <a:lnTo>
                    <a:pt x="935" y="51"/>
                  </a:lnTo>
                  <a:lnTo>
                    <a:pt x="986" y="61"/>
                  </a:lnTo>
                  <a:lnTo>
                    <a:pt x="1002" y="63"/>
                  </a:lnTo>
                  <a:lnTo>
                    <a:pt x="1071" y="57"/>
                  </a:lnTo>
                  <a:lnTo>
                    <a:pt x="1135" y="52"/>
                  </a:lnTo>
                  <a:lnTo>
                    <a:pt x="1150" y="49"/>
                  </a:lnTo>
                  <a:lnTo>
                    <a:pt x="1174" y="51"/>
                  </a:lnTo>
                  <a:lnTo>
                    <a:pt x="1241" y="54"/>
                  </a:lnTo>
                  <a:lnTo>
                    <a:pt x="1292" y="46"/>
                  </a:lnTo>
                  <a:lnTo>
                    <a:pt x="1319" y="49"/>
                  </a:lnTo>
                  <a:lnTo>
                    <a:pt x="1360" y="51"/>
                  </a:lnTo>
                  <a:lnTo>
                    <a:pt x="1395" y="44"/>
                  </a:lnTo>
                  <a:lnTo>
                    <a:pt x="1418" y="39"/>
                  </a:lnTo>
                  <a:lnTo>
                    <a:pt x="1449" y="48"/>
                  </a:lnTo>
                  <a:lnTo>
                    <a:pt x="1514" y="52"/>
                  </a:lnTo>
                  <a:lnTo>
                    <a:pt x="1557" y="39"/>
                  </a:lnTo>
                  <a:lnTo>
                    <a:pt x="1620" y="51"/>
                  </a:lnTo>
                  <a:lnTo>
                    <a:pt x="1665" y="51"/>
                  </a:lnTo>
                  <a:lnTo>
                    <a:pt x="1688" y="51"/>
                  </a:lnTo>
                  <a:lnTo>
                    <a:pt x="1703" y="71"/>
                  </a:lnTo>
                  <a:lnTo>
                    <a:pt x="1713" y="82"/>
                  </a:lnTo>
                  <a:lnTo>
                    <a:pt x="1721" y="104"/>
                  </a:lnTo>
                  <a:lnTo>
                    <a:pt x="1727" y="140"/>
                  </a:lnTo>
                  <a:lnTo>
                    <a:pt x="1732" y="189"/>
                  </a:lnTo>
                  <a:lnTo>
                    <a:pt x="1732" y="88"/>
                  </a:lnTo>
                  <a:lnTo>
                    <a:pt x="1732" y="63"/>
                  </a:lnTo>
                  <a:lnTo>
                    <a:pt x="1729" y="46"/>
                  </a:lnTo>
                  <a:lnTo>
                    <a:pt x="1725" y="25"/>
                  </a:lnTo>
                  <a:lnTo>
                    <a:pt x="1700" y="11"/>
                  </a:lnTo>
                  <a:lnTo>
                    <a:pt x="1606" y="9"/>
                  </a:lnTo>
                  <a:lnTo>
                    <a:pt x="1584" y="2"/>
                  </a:lnTo>
                  <a:lnTo>
                    <a:pt x="1510" y="2"/>
                  </a:lnTo>
                  <a:lnTo>
                    <a:pt x="1488" y="5"/>
                  </a:lnTo>
                  <a:lnTo>
                    <a:pt x="1443" y="5"/>
                  </a:lnTo>
                  <a:lnTo>
                    <a:pt x="1410" y="3"/>
                  </a:lnTo>
                  <a:lnTo>
                    <a:pt x="1349" y="12"/>
                  </a:lnTo>
                  <a:lnTo>
                    <a:pt x="1222" y="5"/>
                  </a:lnTo>
                  <a:lnTo>
                    <a:pt x="1182" y="9"/>
                  </a:lnTo>
                  <a:lnTo>
                    <a:pt x="1112" y="15"/>
                  </a:lnTo>
                  <a:lnTo>
                    <a:pt x="1067" y="10"/>
                  </a:lnTo>
                  <a:lnTo>
                    <a:pt x="1022" y="9"/>
                  </a:lnTo>
                  <a:lnTo>
                    <a:pt x="986" y="9"/>
                  </a:lnTo>
                  <a:lnTo>
                    <a:pt x="947" y="13"/>
                  </a:lnTo>
                  <a:lnTo>
                    <a:pt x="923" y="6"/>
                  </a:lnTo>
                  <a:lnTo>
                    <a:pt x="839" y="9"/>
                  </a:lnTo>
                  <a:lnTo>
                    <a:pt x="813" y="9"/>
                  </a:lnTo>
                  <a:lnTo>
                    <a:pt x="769" y="6"/>
                  </a:lnTo>
                  <a:lnTo>
                    <a:pt x="681" y="10"/>
                  </a:lnTo>
                  <a:lnTo>
                    <a:pt x="603" y="6"/>
                  </a:lnTo>
                  <a:lnTo>
                    <a:pt x="531" y="6"/>
                  </a:lnTo>
                  <a:lnTo>
                    <a:pt x="496" y="9"/>
                  </a:lnTo>
                  <a:lnTo>
                    <a:pt x="463" y="4"/>
                  </a:lnTo>
                  <a:lnTo>
                    <a:pt x="435" y="4"/>
                  </a:lnTo>
                  <a:lnTo>
                    <a:pt x="351" y="4"/>
                  </a:lnTo>
                  <a:lnTo>
                    <a:pt x="253" y="6"/>
                  </a:lnTo>
                  <a:lnTo>
                    <a:pt x="208" y="4"/>
                  </a:lnTo>
                  <a:lnTo>
                    <a:pt x="155" y="6"/>
                  </a:lnTo>
                  <a:lnTo>
                    <a:pt x="87" y="0"/>
                  </a:lnTo>
                  <a:lnTo>
                    <a:pt x="45" y="0"/>
                  </a:lnTo>
                  <a:lnTo>
                    <a:pt x="28" y="2"/>
                  </a:lnTo>
                  <a:lnTo>
                    <a:pt x="15" y="9"/>
                  </a:lnTo>
                  <a:lnTo>
                    <a:pt x="4" y="27"/>
                  </a:lnTo>
                  <a:lnTo>
                    <a:pt x="0" y="56"/>
                  </a:lnTo>
                  <a:lnTo>
                    <a:pt x="0" y="86"/>
                  </a:lnTo>
                  <a:lnTo>
                    <a:pt x="0" y="119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98" y="539"/>
              <a:ext cx="1733" cy="10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4" y="19"/>
                </a:cxn>
                <a:cxn ang="0">
                  <a:pos x="6" y="63"/>
                </a:cxn>
                <a:cxn ang="0">
                  <a:pos x="22" y="80"/>
                </a:cxn>
                <a:cxn ang="0">
                  <a:pos x="48" y="76"/>
                </a:cxn>
                <a:cxn ang="0">
                  <a:pos x="90" y="76"/>
                </a:cxn>
                <a:cxn ang="0">
                  <a:pos x="132" y="78"/>
                </a:cxn>
                <a:cxn ang="0">
                  <a:pos x="156" y="80"/>
                </a:cxn>
                <a:cxn ang="0">
                  <a:pos x="202" y="75"/>
                </a:cxn>
                <a:cxn ang="0">
                  <a:pos x="266" y="80"/>
                </a:cxn>
                <a:cxn ang="0">
                  <a:pos x="336" y="79"/>
                </a:cxn>
                <a:cxn ang="0">
                  <a:pos x="390" y="82"/>
                </a:cxn>
                <a:cxn ang="0">
                  <a:pos x="421" y="81"/>
                </a:cxn>
                <a:cxn ang="0">
                  <a:pos x="525" y="83"/>
                </a:cxn>
                <a:cxn ang="0">
                  <a:pos x="590" y="76"/>
                </a:cxn>
                <a:cxn ang="0">
                  <a:pos x="656" y="78"/>
                </a:cxn>
                <a:cxn ang="0">
                  <a:pos x="708" y="78"/>
                </a:cxn>
                <a:cxn ang="0">
                  <a:pos x="788" y="77"/>
                </a:cxn>
                <a:cxn ang="0">
                  <a:pos x="850" y="71"/>
                </a:cxn>
                <a:cxn ang="0">
                  <a:pos x="942" y="73"/>
                </a:cxn>
                <a:cxn ang="0">
                  <a:pos x="1055" y="76"/>
                </a:cxn>
                <a:cxn ang="0">
                  <a:pos x="1121" y="71"/>
                </a:cxn>
                <a:cxn ang="0">
                  <a:pos x="1150" y="79"/>
                </a:cxn>
                <a:cxn ang="0">
                  <a:pos x="1237" y="79"/>
                </a:cxn>
                <a:cxn ang="0">
                  <a:pos x="1308" y="79"/>
                </a:cxn>
                <a:cxn ang="0">
                  <a:pos x="1332" y="75"/>
                </a:cxn>
                <a:cxn ang="0">
                  <a:pos x="1373" y="80"/>
                </a:cxn>
                <a:cxn ang="0">
                  <a:pos x="1394" y="80"/>
                </a:cxn>
                <a:cxn ang="0">
                  <a:pos x="1451" y="80"/>
                </a:cxn>
                <a:cxn ang="0">
                  <a:pos x="1499" y="77"/>
                </a:cxn>
                <a:cxn ang="0">
                  <a:pos x="1578" y="74"/>
                </a:cxn>
                <a:cxn ang="0">
                  <a:pos x="1687" y="73"/>
                </a:cxn>
                <a:cxn ang="0">
                  <a:pos x="1713" y="65"/>
                </a:cxn>
                <a:cxn ang="0">
                  <a:pos x="1727" y="42"/>
                </a:cxn>
                <a:cxn ang="0">
                  <a:pos x="1732" y="63"/>
                </a:cxn>
                <a:cxn ang="0">
                  <a:pos x="1730" y="80"/>
                </a:cxn>
                <a:cxn ang="0">
                  <a:pos x="1716" y="95"/>
                </a:cxn>
                <a:cxn ang="0">
                  <a:pos x="1606" y="95"/>
                </a:cxn>
                <a:cxn ang="0">
                  <a:pos x="1510" y="97"/>
                </a:cxn>
                <a:cxn ang="0">
                  <a:pos x="1466" y="99"/>
                </a:cxn>
                <a:cxn ang="0">
                  <a:pos x="1416" y="99"/>
                </a:cxn>
                <a:cxn ang="0">
                  <a:pos x="1325" y="93"/>
                </a:cxn>
                <a:cxn ang="0">
                  <a:pos x="1216" y="92"/>
                </a:cxn>
                <a:cxn ang="0">
                  <a:pos x="1125" y="94"/>
                </a:cxn>
                <a:cxn ang="0">
                  <a:pos x="1067" y="94"/>
                </a:cxn>
                <a:cxn ang="0">
                  <a:pos x="1022" y="95"/>
                </a:cxn>
                <a:cxn ang="0">
                  <a:pos x="987" y="97"/>
                </a:cxn>
                <a:cxn ang="0">
                  <a:pos x="947" y="93"/>
                </a:cxn>
                <a:cxn ang="0">
                  <a:pos x="901" y="97"/>
                </a:cxn>
                <a:cxn ang="0">
                  <a:pos x="839" y="97"/>
                </a:cxn>
                <a:cxn ang="0">
                  <a:pos x="791" y="95"/>
                </a:cxn>
                <a:cxn ang="0">
                  <a:pos x="720" y="99"/>
                </a:cxn>
                <a:cxn ang="0">
                  <a:pos x="638" y="99"/>
                </a:cxn>
                <a:cxn ang="0">
                  <a:pos x="563" y="99"/>
                </a:cxn>
                <a:cxn ang="0">
                  <a:pos x="496" y="95"/>
                </a:cxn>
                <a:cxn ang="0">
                  <a:pos x="435" y="97"/>
                </a:cxn>
                <a:cxn ang="0">
                  <a:pos x="326" y="97"/>
                </a:cxn>
                <a:cxn ang="0">
                  <a:pos x="208" y="97"/>
                </a:cxn>
                <a:cxn ang="0">
                  <a:pos x="15" y="95"/>
                </a:cxn>
                <a:cxn ang="0">
                  <a:pos x="0" y="76"/>
                </a:cxn>
                <a:cxn ang="0">
                  <a:pos x="0" y="50"/>
                </a:cxn>
              </a:cxnLst>
              <a:rect l="0" t="0" r="r" b="b"/>
              <a:pathLst>
                <a:path w="1733" h="100">
                  <a:moveTo>
                    <a:pt x="0" y="50"/>
                  </a:moveTo>
                  <a:lnTo>
                    <a:pt x="0" y="24"/>
                  </a:lnTo>
                  <a:lnTo>
                    <a:pt x="0" y="0"/>
                  </a:lnTo>
                  <a:lnTo>
                    <a:pt x="4" y="19"/>
                  </a:lnTo>
                  <a:lnTo>
                    <a:pt x="5" y="35"/>
                  </a:lnTo>
                  <a:lnTo>
                    <a:pt x="6" y="63"/>
                  </a:lnTo>
                  <a:lnTo>
                    <a:pt x="12" y="76"/>
                  </a:lnTo>
                  <a:lnTo>
                    <a:pt x="22" y="80"/>
                  </a:lnTo>
                  <a:lnTo>
                    <a:pt x="33" y="77"/>
                  </a:lnTo>
                  <a:lnTo>
                    <a:pt x="48" y="76"/>
                  </a:lnTo>
                  <a:lnTo>
                    <a:pt x="74" y="75"/>
                  </a:lnTo>
                  <a:lnTo>
                    <a:pt x="90" y="76"/>
                  </a:lnTo>
                  <a:lnTo>
                    <a:pt x="103" y="76"/>
                  </a:lnTo>
                  <a:lnTo>
                    <a:pt x="132" y="78"/>
                  </a:lnTo>
                  <a:lnTo>
                    <a:pt x="143" y="79"/>
                  </a:lnTo>
                  <a:lnTo>
                    <a:pt x="156" y="80"/>
                  </a:lnTo>
                  <a:lnTo>
                    <a:pt x="178" y="76"/>
                  </a:lnTo>
                  <a:lnTo>
                    <a:pt x="202" y="75"/>
                  </a:lnTo>
                  <a:lnTo>
                    <a:pt x="231" y="74"/>
                  </a:lnTo>
                  <a:lnTo>
                    <a:pt x="266" y="80"/>
                  </a:lnTo>
                  <a:lnTo>
                    <a:pt x="311" y="82"/>
                  </a:lnTo>
                  <a:lnTo>
                    <a:pt x="336" y="79"/>
                  </a:lnTo>
                  <a:lnTo>
                    <a:pt x="351" y="82"/>
                  </a:lnTo>
                  <a:lnTo>
                    <a:pt x="390" y="82"/>
                  </a:lnTo>
                  <a:lnTo>
                    <a:pt x="404" y="77"/>
                  </a:lnTo>
                  <a:lnTo>
                    <a:pt x="421" y="81"/>
                  </a:lnTo>
                  <a:lnTo>
                    <a:pt x="467" y="80"/>
                  </a:lnTo>
                  <a:lnTo>
                    <a:pt x="525" y="83"/>
                  </a:lnTo>
                  <a:lnTo>
                    <a:pt x="545" y="80"/>
                  </a:lnTo>
                  <a:lnTo>
                    <a:pt x="590" y="76"/>
                  </a:lnTo>
                  <a:lnTo>
                    <a:pt x="620" y="75"/>
                  </a:lnTo>
                  <a:lnTo>
                    <a:pt x="656" y="78"/>
                  </a:lnTo>
                  <a:lnTo>
                    <a:pt x="680" y="80"/>
                  </a:lnTo>
                  <a:lnTo>
                    <a:pt x="708" y="78"/>
                  </a:lnTo>
                  <a:lnTo>
                    <a:pt x="757" y="81"/>
                  </a:lnTo>
                  <a:lnTo>
                    <a:pt x="788" y="77"/>
                  </a:lnTo>
                  <a:lnTo>
                    <a:pt x="818" y="77"/>
                  </a:lnTo>
                  <a:lnTo>
                    <a:pt x="850" y="71"/>
                  </a:lnTo>
                  <a:lnTo>
                    <a:pt x="890" y="77"/>
                  </a:lnTo>
                  <a:lnTo>
                    <a:pt x="942" y="73"/>
                  </a:lnTo>
                  <a:lnTo>
                    <a:pt x="1002" y="73"/>
                  </a:lnTo>
                  <a:lnTo>
                    <a:pt x="1055" y="76"/>
                  </a:lnTo>
                  <a:lnTo>
                    <a:pt x="1086" y="71"/>
                  </a:lnTo>
                  <a:lnTo>
                    <a:pt x="1121" y="71"/>
                  </a:lnTo>
                  <a:lnTo>
                    <a:pt x="1135" y="77"/>
                  </a:lnTo>
                  <a:lnTo>
                    <a:pt x="1150" y="79"/>
                  </a:lnTo>
                  <a:lnTo>
                    <a:pt x="1196" y="76"/>
                  </a:lnTo>
                  <a:lnTo>
                    <a:pt x="1237" y="79"/>
                  </a:lnTo>
                  <a:lnTo>
                    <a:pt x="1292" y="80"/>
                  </a:lnTo>
                  <a:lnTo>
                    <a:pt x="1308" y="79"/>
                  </a:lnTo>
                  <a:lnTo>
                    <a:pt x="1319" y="79"/>
                  </a:lnTo>
                  <a:lnTo>
                    <a:pt x="1332" y="75"/>
                  </a:lnTo>
                  <a:lnTo>
                    <a:pt x="1360" y="78"/>
                  </a:lnTo>
                  <a:lnTo>
                    <a:pt x="1373" y="80"/>
                  </a:lnTo>
                  <a:lnTo>
                    <a:pt x="1382" y="77"/>
                  </a:lnTo>
                  <a:lnTo>
                    <a:pt x="1394" y="80"/>
                  </a:lnTo>
                  <a:lnTo>
                    <a:pt x="1416" y="76"/>
                  </a:lnTo>
                  <a:lnTo>
                    <a:pt x="1451" y="80"/>
                  </a:lnTo>
                  <a:lnTo>
                    <a:pt x="1485" y="74"/>
                  </a:lnTo>
                  <a:lnTo>
                    <a:pt x="1499" y="77"/>
                  </a:lnTo>
                  <a:lnTo>
                    <a:pt x="1514" y="77"/>
                  </a:lnTo>
                  <a:lnTo>
                    <a:pt x="1578" y="74"/>
                  </a:lnTo>
                  <a:lnTo>
                    <a:pt x="1639" y="77"/>
                  </a:lnTo>
                  <a:lnTo>
                    <a:pt x="1687" y="73"/>
                  </a:lnTo>
                  <a:lnTo>
                    <a:pt x="1703" y="70"/>
                  </a:lnTo>
                  <a:lnTo>
                    <a:pt x="1713" y="65"/>
                  </a:lnTo>
                  <a:lnTo>
                    <a:pt x="1721" y="56"/>
                  </a:lnTo>
                  <a:lnTo>
                    <a:pt x="1727" y="42"/>
                  </a:lnTo>
                  <a:lnTo>
                    <a:pt x="1732" y="22"/>
                  </a:lnTo>
                  <a:lnTo>
                    <a:pt x="1732" y="63"/>
                  </a:lnTo>
                  <a:lnTo>
                    <a:pt x="1732" y="73"/>
                  </a:lnTo>
                  <a:lnTo>
                    <a:pt x="1730" y="80"/>
                  </a:lnTo>
                  <a:lnTo>
                    <a:pt x="1725" y="88"/>
                  </a:lnTo>
                  <a:lnTo>
                    <a:pt x="1716" y="95"/>
                  </a:lnTo>
                  <a:lnTo>
                    <a:pt x="1652" y="99"/>
                  </a:lnTo>
                  <a:lnTo>
                    <a:pt x="1606" y="95"/>
                  </a:lnTo>
                  <a:lnTo>
                    <a:pt x="1583" y="97"/>
                  </a:lnTo>
                  <a:lnTo>
                    <a:pt x="1510" y="97"/>
                  </a:lnTo>
                  <a:lnTo>
                    <a:pt x="1488" y="97"/>
                  </a:lnTo>
                  <a:lnTo>
                    <a:pt x="1466" y="99"/>
                  </a:lnTo>
                  <a:lnTo>
                    <a:pt x="1443" y="96"/>
                  </a:lnTo>
                  <a:lnTo>
                    <a:pt x="1416" y="99"/>
                  </a:lnTo>
                  <a:lnTo>
                    <a:pt x="1346" y="97"/>
                  </a:lnTo>
                  <a:lnTo>
                    <a:pt x="1325" y="93"/>
                  </a:lnTo>
                  <a:lnTo>
                    <a:pt x="1260" y="97"/>
                  </a:lnTo>
                  <a:lnTo>
                    <a:pt x="1216" y="92"/>
                  </a:lnTo>
                  <a:lnTo>
                    <a:pt x="1165" y="97"/>
                  </a:lnTo>
                  <a:lnTo>
                    <a:pt x="1125" y="94"/>
                  </a:lnTo>
                  <a:lnTo>
                    <a:pt x="1088" y="97"/>
                  </a:lnTo>
                  <a:lnTo>
                    <a:pt x="1067" y="94"/>
                  </a:lnTo>
                  <a:lnTo>
                    <a:pt x="1048" y="95"/>
                  </a:lnTo>
                  <a:lnTo>
                    <a:pt x="1022" y="95"/>
                  </a:lnTo>
                  <a:lnTo>
                    <a:pt x="1006" y="92"/>
                  </a:lnTo>
                  <a:lnTo>
                    <a:pt x="987" y="97"/>
                  </a:lnTo>
                  <a:lnTo>
                    <a:pt x="967" y="92"/>
                  </a:lnTo>
                  <a:lnTo>
                    <a:pt x="947" y="93"/>
                  </a:lnTo>
                  <a:lnTo>
                    <a:pt x="923" y="95"/>
                  </a:lnTo>
                  <a:lnTo>
                    <a:pt x="901" y="97"/>
                  </a:lnTo>
                  <a:lnTo>
                    <a:pt x="875" y="97"/>
                  </a:lnTo>
                  <a:lnTo>
                    <a:pt x="839" y="97"/>
                  </a:lnTo>
                  <a:lnTo>
                    <a:pt x="813" y="97"/>
                  </a:lnTo>
                  <a:lnTo>
                    <a:pt x="791" y="95"/>
                  </a:lnTo>
                  <a:lnTo>
                    <a:pt x="769" y="95"/>
                  </a:lnTo>
                  <a:lnTo>
                    <a:pt x="720" y="99"/>
                  </a:lnTo>
                  <a:lnTo>
                    <a:pt x="681" y="94"/>
                  </a:lnTo>
                  <a:lnTo>
                    <a:pt x="638" y="99"/>
                  </a:lnTo>
                  <a:lnTo>
                    <a:pt x="603" y="95"/>
                  </a:lnTo>
                  <a:lnTo>
                    <a:pt x="563" y="99"/>
                  </a:lnTo>
                  <a:lnTo>
                    <a:pt x="531" y="95"/>
                  </a:lnTo>
                  <a:lnTo>
                    <a:pt x="496" y="95"/>
                  </a:lnTo>
                  <a:lnTo>
                    <a:pt x="463" y="97"/>
                  </a:lnTo>
                  <a:lnTo>
                    <a:pt x="435" y="97"/>
                  </a:lnTo>
                  <a:lnTo>
                    <a:pt x="351" y="97"/>
                  </a:lnTo>
                  <a:lnTo>
                    <a:pt x="326" y="97"/>
                  </a:lnTo>
                  <a:lnTo>
                    <a:pt x="254" y="95"/>
                  </a:lnTo>
                  <a:lnTo>
                    <a:pt x="208" y="97"/>
                  </a:lnTo>
                  <a:lnTo>
                    <a:pt x="84" y="94"/>
                  </a:lnTo>
                  <a:lnTo>
                    <a:pt x="15" y="95"/>
                  </a:lnTo>
                  <a:lnTo>
                    <a:pt x="3" y="88"/>
                  </a:lnTo>
                  <a:lnTo>
                    <a:pt x="0" y="76"/>
                  </a:lnTo>
                  <a:lnTo>
                    <a:pt x="0" y="63"/>
                  </a:lnTo>
                  <a:lnTo>
                    <a:pt x="0" y="5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grpSp>
        <p:nvGrpSpPr>
          <p:cNvPr id="18" name="Group 19"/>
          <p:cNvGrpSpPr>
            <a:grpSpLocks/>
          </p:cNvGrpSpPr>
          <p:nvPr/>
        </p:nvGrpSpPr>
        <p:grpSpPr bwMode="auto">
          <a:xfrm>
            <a:off x="6243638" y="222250"/>
            <a:ext cx="2795587" cy="866775"/>
            <a:chOff x="3933" y="140"/>
            <a:chExt cx="1761" cy="546"/>
          </a:xfrm>
        </p:grpSpPr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3933" y="140"/>
              <a:ext cx="1761" cy="445"/>
            </a:xfrm>
            <a:custGeom>
              <a:avLst/>
              <a:gdLst/>
              <a:ahLst/>
              <a:cxnLst>
                <a:cxn ang="0">
                  <a:pos x="23" y="6"/>
                </a:cxn>
                <a:cxn ang="0">
                  <a:pos x="37" y="0"/>
                </a:cxn>
                <a:cxn ang="0">
                  <a:pos x="1706" y="0"/>
                </a:cxn>
                <a:cxn ang="0">
                  <a:pos x="1725" y="4"/>
                </a:cxn>
                <a:cxn ang="0">
                  <a:pos x="1739" y="15"/>
                </a:cxn>
                <a:cxn ang="0">
                  <a:pos x="1751" y="44"/>
                </a:cxn>
                <a:cxn ang="0">
                  <a:pos x="1758" y="77"/>
                </a:cxn>
                <a:cxn ang="0">
                  <a:pos x="1760" y="115"/>
                </a:cxn>
                <a:cxn ang="0">
                  <a:pos x="1760" y="444"/>
                </a:cxn>
                <a:cxn ang="0">
                  <a:pos x="66" y="444"/>
                </a:cxn>
                <a:cxn ang="0">
                  <a:pos x="0" y="444"/>
                </a:cxn>
                <a:cxn ang="0">
                  <a:pos x="0" y="138"/>
                </a:cxn>
                <a:cxn ang="0">
                  <a:pos x="0" y="93"/>
                </a:cxn>
                <a:cxn ang="0">
                  <a:pos x="7" y="49"/>
                </a:cxn>
                <a:cxn ang="0">
                  <a:pos x="13" y="26"/>
                </a:cxn>
                <a:cxn ang="0">
                  <a:pos x="23" y="6"/>
                </a:cxn>
              </a:cxnLst>
              <a:rect l="0" t="0" r="r" b="b"/>
              <a:pathLst>
                <a:path w="1761" h="445">
                  <a:moveTo>
                    <a:pt x="23" y="6"/>
                  </a:moveTo>
                  <a:lnTo>
                    <a:pt x="37" y="0"/>
                  </a:lnTo>
                  <a:lnTo>
                    <a:pt x="1706" y="0"/>
                  </a:lnTo>
                  <a:lnTo>
                    <a:pt x="1725" y="4"/>
                  </a:lnTo>
                  <a:lnTo>
                    <a:pt x="1739" y="15"/>
                  </a:lnTo>
                  <a:lnTo>
                    <a:pt x="1751" y="44"/>
                  </a:lnTo>
                  <a:lnTo>
                    <a:pt x="1758" y="77"/>
                  </a:lnTo>
                  <a:lnTo>
                    <a:pt x="1760" y="115"/>
                  </a:lnTo>
                  <a:lnTo>
                    <a:pt x="1760" y="444"/>
                  </a:lnTo>
                  <a:lnTo>
                    <a:pt x="66" y="444"/>
                  </a:lnTo>
                  <a:lnTo>
                    <a:pt x="0" y="444"/>
                  </a:lnTo>
                  <a:lnTo>
                    <a:pt x="0" y="138"/>
                  </a:lnTo>
                  <a:lnTo>
                    <a:pt x="0" y="93"/>
                  </a:lnTo>
                  <a:lnTo>
                    <a:pt x="7" y="49"/>
                  </a:lnTo>
                  <a:lnTo>
                    <a:pt x="13" y="26"/>
                  </a:lnTo>
                  <a:lnTo>
                    <a:pt x="23" y="6"/>
                  </a:lnTo>
                </a:path>
              </a:pathLst>
            </a:custGeom>
            <a:gradFill rotWithShape="0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3933" y="425"/>
              <a:ext cx="1761" cy="190"/>
            </a:xfrm>
            <a:custGeom>
              <a:avLst/>
              <a:gdLst/>
              <a:ahLst/>
              <a:cxnLst>
                <a:cxn ang="0">
                  <a:pos x="85" y="65"/>
                </a:cxn>
                <a:cxn ang="0">
                  <a:pos x="138" y="65"/>
                </a:cxn>
                <a:cxn ang="0">
                  <a:pos x="180" y="97"/>
                </a:cxn>
                <a:cxn ang="0">
                  <a:pos x="248" y="78"/>
                </a:cxn>
                <a:cxn ang="0">
                  <a:pos x="325" y="69"/>
                </a:cxn>
                <a:cxn ang="0">
                  <a:pos x="379" y="88"/>
                </a:cxn>
                <a:cxn ang="0">
                  <a:pos x="438" y="78"/>
                </a:cxn>
                <a:cxn ang="0">
                  <a:pos x="532" y="84"/>
                </a:cxn>
                <a:cxn ang="0">
                  <a:pos x="592" y="97"/>
                </a:cxn>
                <a:cxn ang="0">
                  <a:pos x="663" y="59"/>
                </a:cxn>
                <a:cxn ang="0">
                  <a:pos x="716" y="93"/>
                </a:cxn>
                <a:cxn ang="0">
                  <a:pos x="787" y="87"/>
                </a:cxn>
                <a:cxn ang="0">
                  <a:pos x="824" y="93"/>
                </a:cxn>
                <a:cxn ang="0">
                  <a:pos x="857" y="59"/>
                </a:cxn>
                <a:cxn ang="0">
                  <a:pos x="899" y="35"/>
                </a:cxn>
                <a:cxn ang="0">
                  <a:pos x="949" y="32"/>
                </a:cxn>
                <a:cxn ang="0">
                  <a:pos x="991" y="23"/>
                </a:cxn>
                <a:cxn ang="0">
                  <a:pos x="1030" y="49"/>
                </a:cxn>
                <a:cxn ang="0">
                  <a:pos x="1071" y="69"/>
                </a:cxn>
                <a:cxn ang="0">
                  <a:pos x="1138" y="55"/>
                </a:cxn>
                <a:cxn ang="0">
                  <a:pos x="1168" y="92"/>
                </a:cxn>
                <a:cxn ang="0">
                  <a:pos x="1215" y="97"/>
                </a:cxn>
                <a:cxn ang="0">
                  <a:pos x="1293" y="97"/>
                </a:cxn>
                <a:cxn ang="0">
                  <a:pos x="1340" y="81"/>
                </a:cxn>
                <a:cxn ang="0">
                  <a:pos x="1376" y="88"/>
                </a:cxn>
                <a:cxn ang="0">
                  <a:pos x="1418" y="59"/>
                </a:cxn>
                <a:cxn ang="0">
                  <a:pos x="1478" y="55"/>
                </a:cxn>
                <a:cxn ang="0">
                  <a:pos x="1528" y="23"/>
                </a:cxn>
                <a:cxn ang="0">
                  <a:pos x="1567" y="15"/>
                </a:cxn>
                <a:cxn ang="0">
                  <a:pos x="1617" y="28"/>
                </a:cxn>
                <a:cxn ang="0">
                  <a:pos x="1661" y="1"/>
                </a:cxn>
                <a:cxn ang="0">
                  <a:pos x="1703" y="49"/>
                </a:cxn>
                <a:cxn ang="0">
                  <a:pos x="1750" y="24"/>
                </a:cxn>
                <a:cxn ang="0">
                  <a:pos x="1760" y="189"/>
                </a:cxn>
                <a:cxn ang="0">
                  <a:pos x="727" y="153"/>
                </a:cxn>
                <a:cxn ang="0">
                  <a:pos x="0" y="30"/>
                </a:cxn>
                <a:cxn ang="0">
                  <a:pos x="26" y="51"/>
                </a:cxn>
                <a:cxn ang="0">
                  <a:pos x="61" y="59"/>
                </a:cxn>
              </a:cxnLst>
              <a:rect l="0" t="0" r="r" b="b"/>
              <a:pathLst>
                <a:path w="1761" h="190">
                  <a:moveTo>
                    <a:pt x="61" y="59"/>
                  </a:moveTo>
                  <a:lnTo>
                    <a:pt x="85" y="65"/>
                  </a:lnTo>
                  <a:lnTo>
                    <a:pt x="112" y="59"/>
                  </a:lnTo>
                  <a:lnTo>
                    <a:pt x="138" y="65"/>
                  </a:lnTo>
                  <a:lnTo>
                    <a:pt x="158" y="83"/>
                  </a:lnTo>
                  <a:lnTo>
                    <a:pt x="180" y="97"/>
                  </a:lnTo>
                  <a:lnTo>
                    <a:pt x="217" y="85"/>
                  </a:lnTo>
                  <a:lnTo>
                    <a:pt x="248" y="78"/>
                  </a:lnTo>
                  <a:lnTo>
                    <a:pt x="293" y="78"/>
                  </a:lnTo>
                  <a:lnTo>
                    <a:pt x="325" y="69"/>
                  </a:lnTo>
                  <a:lnTo>
                    <a:pt x="354" y="78"/>
                  </a:lnTo>
                  <a:lnTo>
                    <a:pt x="379" y="88"/>
                  </a:lnTo>
                  <a:lnTo>
                    <a:pt x="402" y="92"/>
                  </a:lnTo>
                  <a:lnTo>
                    <a:pt x="438" y="78"/>
                  </a:lnTo>
                  <a:lnTo>
                    <a:pt x="477" y="78"/>
                  </a:lnTo>
                  <a:lnTo>
                    <a:pt x="532" y="84"/>
                  </a:lnTo>
                  <a:lnTo>
                    <a:pt x="555" y="102"/>
                  </a:lnTo>
                  <a:lnTo>
                    <a:pt x="592" y="97"/>
                  </a:lnTo>
                  <a:lnTo>
                    <a:pt x="629" y="69"/>
                  </a:lnTo>
                  <a:lnTo>
                    <a:pt x="663" y="59"/>
                  </a:lnTo>
                  <a:lnTo>
                    <a:pt x="687" y="69"/>
                  </a:lnTo>
                  <a:lnTo>
                    <a:pt x="716" y="93"/>
                  </a:lnTo>
                  <a:lnTo>
                    <a:pt x="750" y="102"/>
                  </a:lnTo>
                  <a:lnTo>
                    <a:pt x="787" y="87"/>
                  </a:lnTo>
                  <a:lnTo>
                    <a:pt x="805" y="81"/>
                  </a:lnTo>
                  <a:lnTo>
                    <a:pt x="824" y="93"/>
                  </a:lnTo>
                  <a:lnTo>
                    <a:pt x="840" y="78"/>
                  </a:lnTo>
                  <a:lnTo>
                    <a:pt x="857" y="59"/>
                  </a:lnTo>
                  <a:lnTo>
                    <a:pt x="877" y="40"/>
                  </a:lnTo>
                  <a:lnTo>
                    <a:pt x="899" y="35"/>
                  </a:lnTo>
                  <a:lnTo>
                    <a:pt x="924" y="40"/>
                  </a:lnTo>
                  <a:lnTo>
                    <a:pt x="949" y="32"/>
                  </a:lnTo>
                  <a:lnTo>
                    <a:pt x="975" y="23"/>
                  </a:lnTo>
                  <a:lnTo>
                    <a:pt x="991" y="23"/>
                  </a:lnTo>
                  <a:lnTo>
                    <a:pt x="1006" y="25"/>
                  </a:lnTo>
                  <a:lnTo>
                    <a:pt x="1030" y="49"/>
                  </a:lnTo>
                  <a:lnTo>
                    <a:pt x="1052" y="45"/>
                  </a:lnTo>
                  <a:lnTo>
                    <a:pt x="1071" y="69"/>
                  </a:lnTo>
                  <a:lnTo>
                    <a:pt x="1107" y="69"/>
                  </a:lnTo>
                  <a:lnTo>
                    <a:pt x="1138" y="55"/>
                  </a:lnTo>
                  <a:lnTo>
                    <a:pt x="1153" y="73"/>
                  </a:lnTo>
                  <a:lnTo>
                    <a:pt x="1168" y="92"/>
                  </a:lnTo>
                  <a:lnTo>
                    <a:pt x="1190" y="86"/>
                  </a:lnTo>
                  <a:lnTo>
                    <a:pt x="1215" y="97"/>
                  </a:lnTo>
                  <a:lnTo>
                    <a:pt x="1242" y="87"/>
                  </a:lnTo>
                  <a:lnTo>
                    <a:pt x="1293" y="97"/>
                  </a:lnTo>
                  <a:lnTo>
                    <a:pt x="1315" y="107"/>
                  </a:lnTo>
                  <a:lnTo>
                    <a:pt x="1340" y="81"/>
                  </a:lnTo>
                  <a:lnTo>
                    <a:pt x="1357" y="79"/>
                  </a:lnTo>
                  <a:lnTo>
                    <a:pt x="1376" y="88"/>
                  </a:lnTo>
                  <a:lnTo>
                    <a:pt x="1394" y="85"/>
                  </a:lnTo>
                  <a:lnTo>
                    <a:pt x="1418" y="59"/>
                  </a:lnTo>
                  <a:lnTo>
                    <a:pt x="1458" y="51"/>
                  </a:lnTo>
                  <a:lnTo>
                    <a:pt x="1478" y="55"/>
                  </a:lnTo>
                  <a:lnTo>
                    <a:pt x="1498" y="55"/>
                  </a:lnTo>
                  <a:lnTo>
                    <a:pt x="1528" y="23"/>
                  </a:lnTo>
                  <a:lnTo>
                    <a:pt x="1545" y="10"/>
                  </a:lnTo>
                  <a:lnTo>
                    <a:pt x="1567" y="15"/>
                  </a:lnTo>
                  <a:lnTo>
                    <a:pt x="1592" y="49"/>
                  </a:lnTo>
                  <a:lnTo>
                    <a:pt x="1617" y="28"/>
                  </a:lnTo>
                  <a:lnTo>
                    <a:pt x="1641" y="0"/>
                  </a:lnTo>
                  <a:lnTo>
                    <a:pt x="1661" y="1"/>
                  </a:lnTo>
                  <a:lnTo>
                    <a:pt x="1685" y="59"/>
                  </a:lnTo>
                  <a:lnTo>
                    <a:pt x="1703" y="49"/>
                  </a:lnTo>
                  <a:lnTo>
                    <a:pt x="1729" y="25"/>
                  </a:lnTo>
                  <a:lnTo>
                    <a:pt x="1750" y="24"/>
                  </a:lnTo>
                  <a:lnTo>
                    <a:pt x="1760" y="44"/>
                  </a:lnTo>
                  <a:lnTo>
                    <a:pt x="1760" y="189"/>
                  </a:lnTo>
                  <a:lnTo>
                    <a:pt x="740" y="148"/>
                  </a:lnTo>
                  <a:lnTo>
                    <a:pt x="727" y="153"/>
                  </a:lnTo>
                  <a:lnTo>
                    <a:pt x="0" y="136"/>
                  </a:lnTo>
                  <a:lnTo>
                    <a:pt x="0" y="30"/>
                  </a:lnTo>
                  <a:lnTo>
                    <a:pt x="10" y="46"/>
                  </a:lnTo>
                  <a:lnTo>
                    <a:pt x="26" y="51"/>
                  </a:lnTo>
                  <a:lnTo>
                    <a:pt x="46" y="53"/>
                  </a:lnTo>
                  <a:lnTo>
                    <a:pt x="61" y="59"/>
                  </a:lnTo>
                </a:path>
              </a:pathLst>
            </a:custGeom>
            <a:solidFill>
              <a:srgbClr val="003300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3933" y="489"/>
              <a:ext cx="1761" cy="197"/>
            </a:xfrm>
            <a:custGeom>
              <a:avLst/>
              <a:gdLst/>
              <a:ahLst/>
              <a:cxnLst>
                <a:cxn ang="0">
                  <a:pos x="37" y="194"/>
                </a:cxn>
                <a:cxn ang="0">
                  <a:pos x="1706" y="196"/>
                </a:cxn>
                <a:cxn ang="0">
                  <a:pos x="1739" y="189"/>
                </a:cxn>
                <a:cxn ang="0">
                  <a:pos x="1758" y="165"/>
                </a:cxn>
                <a:cxn ang="0">
                  <a:pos x="1760" y="23"/>
                </a:cxn>
                <a:cxn ang="0">
                  <a:pos x="1736" y="7"/>
                </a:cxn>
                <a:cxn ang="0">
                  <a:pos x="1723" y="53"/>
                </a:cxn>
                <a:cxn ang="0">
                  <a:pos x="1706" y="50"/>
                </a:cxn>
                <a:cxn ang="0">
                  <a:pos x="1671" y="26"/>
                </a:cxn>
                <a:cxn ang="0">
                  <a:pos x="1625" y="34"/>
                </a:cxn>
                <a:cxn ang="0">
                  <a:pos x="1588" y="39"/>
                </a:cxn>
                <a:cxn ang="0">
                  <a:pos x="1554" y="26"/>
                </a:cxn>
                <a:cxn ang="0">
                  <a:pos x="1520" y="42"/>
                </a:cxn>
                <a:cxn ang="0">
                  <a:pos x="1498" y="52"/>
                </a:cxn>
                <a:cxn ang="0">
                  <a:pos x="1445" y="45"/>
                </a:cxn>
                <a:cxn ang="0">
                  <a:pos x="1396" y="37"/>
                </a:cxn>
                <a:cxn ang="0">
                  <a:pos x="1337" y="86"/>
                </a:cxn>
                <a:cxn ang="0">
                  <a:pos x="1293" y="61"/>
                </a:cxn>
                <a:cxn ang="0">
                  <a:pos x="1240" y="59"/>
                </a:cxn>
                <a:cxn ang="0">
                  <a:pos x="1153" y="58"/>
                </a:cxn>
                <a:cxn ang="0">
                  <a:pos x="1112" y="52"/>
                </a:cxn>
                <a:cxn ang="0">
                  <a:pos x="1079" y="37"/>
                </a:cxn>
                <a:cxn ang="0">
                  <a:pos x="1006" y="68"/>
                </a:cxn>
                <a:cxn ang="0">
                  <a:pos x="943" y="53"/>
                </a:cxn>
                <a:cxn ang="0">
                  <a:pos x="866" y="61"/>
                </a:cxn>
                <a:cxn ang="0">
                  <a:pos x="804" y="61"/>
                </a:cxn>
                <a:cxn ang="0">
                  <a:pos x="730" y="82"/>
                </a:cxn>
                <a:cxn ang="0">
                  <a:pos x="652" y="71"/>
                </a:cxn>
                <a:cxn ang="0">
                  <a:pos x="563" y="73"/>
                </a:cxn>
                <a:cxn ang="0">
                  <a:pos x="468" y="52"/>
                </a:cxn>
                <a:cxn ang="0">
                  <a:pos x="369" y="37"/>
                </a:cxn>
                <a:cxn ang="0">
                  <a:pos x="301" y="55"/>
                </a:cxn>
                <a:cxn ang="0">
                  <a:pos x="262" y="50"/>
                </a:cxn>
                <a:cxn ang="0">
                  <a:pos x="205" y="57"/>
                </a:cxn>
                <a:cxn ang="0">
                  <a:pos x="143" y="55"/>
                </a:cxn>
                <a:cxn ang="0">
                  <a:pos x="80" y="68"/>
                </a:cxn>
                <a:cxn ang="0">
                  <a:pos x="16" y="59"/>
                </a:cxn>
                <a:cxn ang="0">
                  <a:pos x="2" y="116"/>
                </a:cxn>
                <a:cxn ang="0">
                  <a:pos x="13" y="184"/>
                </a:cxn>
              </a:cxnLst>
              <a:rect l="0" t="0" r="r" b="b"/>
              <a:pathLst>
                <a:path w="1761" h="197">
                  <a:moveTo>
                    <a:pt x="23" y="191"/>
                  </a:moveTo>
                  <a:lnTo>
                    <a:pt x="37" y="194"/>
                  </a:lnTo>
                  <a:lnTo>
                    <a:pt x="54" y="196"/>
                  </a:lnTo>
                  <a:lnTo>
                    <a:pt x="1706" y="196"/>
                  </a:lnTo>
                  <a:lnTo>
                    <a:pt x="1725" y="193"/>
                  </a:lnTo>
                  <a:lnTo>
                    <a:pt x="1739" y="189"/>
                  </a:lnTo>
                  <a:lnTo>
                    <a:pt x="1751" y="178"/>
                  </a:lnTo>
                  <a:lnTo>
                    <a:pt x="1758" y="165"/>
                  </a:lnTo>
                  <a:lnTo>
                    <a:pt x="1760" y="150"/>
                  </a:lnTo>
                  <a:lnTo>
                    <a:pt x="1760" y="23"/>
                  </a:lnTo>
                  <a:lnTo>
                    <a:pt x="1745" y="0"/>
                  </a:lnTo>
                  <a:lnTo>
                    <a:pt x="1736" y="7"/>
                  </a:lnTo>
                  <a:lnTo>
                    <a:pt x="1729" y="28"/>
                  </a:lnTo>
                  <a:lnTo>
                    <a:pt x="1723" y="53"/>
                  </a:lnTo>
                  <a:lnTo>
                    <a:pt x="1716" y="52"/>
                  </a:lnTo>
                  <a:lnTo>
                    <a:pt x="1706" y="50"/>
                  </a:lnTo>
                  <a:lnTo>
                    <a:pt x="1685" y="37"/>
                  </a:lnTo>
                  <a:lnTo>
                    <a:pt x="1671" y="26"/>
                  </a:lnTo>
                  <a:lnTo>
                    <a:pt x="1649" y="23"/>
                  </a:lnTo>
                  <a:lnTo>
                    <a:pt x="1625" y="34"/>
                  </a:lnTo>
                  <a:lnTo>
                    <a:pt x="1603" y="52"/>
                  </a:lnTo>
                  <a:lnTo>
                    <a:pt x="1588" y="39"/>
                  </a:lnTo>
                  <a:lnTo>
                    <a:pt x="1574" y="37"/>
                  </a:lnTo>
                  <a:lnTo>
                    <a:pt x="1554" y="26"/>
                  </a:lnTo>
                  <a:lnTo>
                    <a:pt x="1534" y="30"/>
                  </a:lnTo>
                  <a:lnTo>
                    <a:pt x="1520" y="42"/>
                  </a:lnTo>
                  <a:lnTo>
                    <a:pt x="1514" y="59"/>
                  </a:lnTo>
                  <a:lnTo>
                    <a:pt x="1498" y="52"/>
                  </a:lnTo>
                  <a:lnTo>
                    <a:pt x="1475" y="52"/>
                  </a:lnTo>
                  <a:lnTo>
                    <a:pt x="1445" y="45"/>
                  </a:lnTo>
                  <a:lnTo>
                    <a:pt x="1419" y="59"/>
                  </a:lnTo>
                  <a:lnTo>
                    <a:pt x="1396" y="37"/>
                  </a:lnTo>
                  <a:lnTo>
                    <a:pt x="1366" y="52"/>
                  </a:lnTo>
                  <a:lnTo>
                    <a:pt x="1337" y="86"/>
                  </a:lnTo>
                  <a:lnTo>
                    <a:pt x="1314" y="73"/>
                  </a:lnTo>
                  <a:lnTo>
                    <a:pt x="1293" y="61"/>
                  </a:lnTo>
                  <a:lnTo>
                    <a:pt x="1270" y="53"/>
                  </a:lnTo>
                  <a:lnTo>
                    <a:pt x="1240" y="59"/>
                  </a:lnTo>
                  <a:lnTo>
                    <a:pt x="1194" y="69"/>
                  </a:lnTo>
                  <a:lnTo>
                    <a:pt x="1153" y="58"/>
                  </a:lnTo>
                  <a:lnTo>
                    <a:pt x="1135" y="63"/>
                  </a:lnTo>
                  <a:lnTo>
                    <a:pt x="1112" y="52"/>
                  </a:lnTo>
                  <a:lnTo>
                    <a:pt x="1097" y="40"/>
                  </a:lnTo>
                  <a:lnTo>
                    <a:pt x="1079" y="37"/>
                  </a:lnTo>
                  <a:lnTo>
                    <a:pt x="1047" y="45"/>
                  </a:lnTo>
                  <a:lnTo>
                    <a:pt x="1006" y="68"/>
                  </a:lnTo>
                  <a:lnTo>
                    <a:pt x="972" y="47"/>
                  </a:lnTo>
                  <a:lnTo>
                    <a:pt x="943" y="53"/>
                  </a:lnTo>
                  <a:lnTo>
                    <a:pt x="916" y="82"/>
                  </a:lnTo>
                  <a:lnTo>
                    <a:pt x="866" y="61"/>
                  </a:lnTo>
                  <a:lnTo>
                    <a:pt x="829" y="71"/>
                  </a:lnTo>
                  <a:lnTo>
                    <a:pt x="804" y="61"/>
                  </a:lnTo>
                  <a:lnTo>
                    <a:pt x="767" y="66"/>
                  </a:lnTo>
                  <a:lnTo>
                    <a:pt x="730" y="82"/>
                  </a:lnTo>
                  <a:lnTo>
                    <a:pt x="704" y="76"/>
                  </a:lnTo>
                  <a:lnTo>
                    <a:pt x="652" y="71"/>
                  </a:lnTo>
                  <a:lnTo>
                    <a:pt x="619" y="82"/>
                  </a:lnTo>
                  <a:lnTo>
                    <a:pt x="563" y="73"/>
                  </a:lnTo>
                  <a:lnTo>
                    <a:pt x="517" y="66"/>
                  </a:lnTo>
                  <a:lnTo>
                    <a:pt x="468" y="52"/>
                  </a:lnTo>
                  <a:lnTo>
                    <a:pt x="422" y="66"/>
                  </a:lnTo>
                  <a:lnTo>
                    <a:pt x="369" y="37"/>
                  </a:lnTo>
                  <a:lnTo>
                    <a:pt x="329" y="37"/>
                  </a:lnTo>
                  <a:lnTo>
                    <a:pt x="301" y="55"/>
                  </a:lnTo>
                  <a:lnTo>
                    <a:pt x="284" y="41"/>
                  </a:lnTo>
                  <a:lnTo>
                    <a:pt x="262" y="50"/>
                  </a:lnTo>
                  <a:lnTo>
                    <a:pt x="233" y="52"/>
                  </a:lnTo>
                  <a:lnTo>
                    <a:pt x="205" y="57"/>
                  </a:lnTo>
                  <a:lnTo>
                    <a:pt x="171" y="69"/>
                  </a:lnTo>
                  <a:lnTo>
                    <a:pt x="143" y="55"/>
                  </a:lnTo>
                  <a:lnTo>
                    <a:pt x="116" y="62"/>
                  </a:lnTo>
                  <a:lnTo>
                    <a:pt x="80" y="68"/>
                  </a:lnTo>
                  <a:lnTo>
                    <a:pt x="58" y="62"/>
                  </a:lnTo>
                  <a:lnTo>
                    <a:pt x="16" y="59"/>
                  </a:lnTo>
                  <a:lnTo>
                    <a:pt x="0" y="73"/>
                  </a:lnTo>
                  <a:lnTo>
                    <a:pt x="2" y="116"/>
                  </a:lnTo>
                  <a:lnTo>
                    <a:pt x="4" y="153"/>
                  </a:lnTo>
                  <a:lnTo>
                    <a:pt x="13" y="184"/>
                  </a:lnTo>
                  <a:lnTo>
                    <a:pt x="23" y="191"/>
                  </a:lnTo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3943" y="152"/>
              <a:ext cx="1733" cy="254"/>
            </a:xfrm>
            <a:custGeom>
              <a:avLst/>
              <a:gdLst/>
              <a:ahLst/>
              <a:cxnLst>
                <a:cxn ang="0">
                  <a:pos x="0" y="191"/>
                </a:cxn>
                <a:cxn ang="0">
                  <a:pos x="4" y="203"/>
                </a:cxn>
                <a:cxn ang="0">
                  <a:pos x="7" y="92"/>
                </a:cxn>
                <a:cxn ang="0">
                  <a:pos x="22" y="46"/>
                </a:cxn>
                <a:cxn ang="0">
                  <a:pos x="82" y="40"/>
                </a:cxn>
                <a:cxn ang="0">
                  <a:pos x="198" y="46"/>
                </a:cxn>
                <a:cxn ang="0">
                  <a:pos x="308" y="44"/>
                </a:cxn>
                <a:cxn ang="0">
                  <a:pos x="437" y="46"/>
                </a:cxn>
                <a:cxn ang="0">
                  <a:pos x="525" y="40"/>
                </a:cxn>
                <a:cxn ang="0">
                  <a:pos x="598" y="40"/>
                </a:cxn>
                <a:cxn ang="0">
                  <a:pos x="708" y="53"/>
                </a:cxn>
                <a:cxn ang="0">
                  <a:pos x="788" y="55"/>
                </a:cxn>
                <a:cxn ang="0">
                  <a:pos x="878" y="46"/>
                </a:cxn>
                <a:cxn ang="0">
                  <a:pos x="986" y="63"/>
                </a:cxn>
                <a:cxn ang="0">
                  <a:pos x="1071" y="59"/>
                </a:cxn>
                <a:cxn ang="0">
                  <a:pos x="1150" y="51"/>
                </a:cxn>
                <a:cxn ang="0">
                  <a:pos x="1241" y="56"/>
                </a:cxn>
                <a:cxn ang="0">
                  <a:pos x="1319" y="51"/>
                </a:cxn>
                <a:cxn ang="0">
                  <a:pos x="1395" y="46"/>
                </a:cxn>
                <a:cxn ang="0">
                  <a:pos x="1449" y="50"/>
                </a:cxn>
                <a:cxn ang="0">
                  <a:pos x="1557" y="40"/>
                </a:cxn>
                <a:cxn ang="0">
                  <a:pos x="1665" y="53"/>
                </a:cxn>
                <a:cxn ang="0">
                  <a:pos x="1703" y="74"/>
                </a:cxn>
                <a:cxn ang="0">
                  <a:pos x="1721" y="107"/>
                </a:cxn>
                <a:cxn ang="0">
                  <a:pos x="1732" y="196"/>
                </a:cxn>
                <a:cxn ang="0">
                  <a:pos x="1732" y="65"/>
                </a:cxn>
                <a:cxn ang="0">
                  <a:pos x="1725" y="26"/>
                </a:cxn>
                <a:cxn ang="0">
                  <a:pos x="1606" y="9"/>
                </a:cxn>
                <a:cxn ang="0">
                  <a:pos x="1510" y="2"/>
                </a:cxn>
                <a:cxn ang="0">
                  <a:pos x="1443" y="6"/>
                </a:cxn>
                <a:cxn ang="0">
                  <a:pos x="1349" y="13"/>
                </a:cxn>
                <a:cxn ang="0">
                  <a:pos x="1182" y="9"/>
                </a:cxn>
                <a:cxn ang="0">
                  <a:pos x="1067" y="10"/>
                </a:cxn>
                <a:cxn ang="0">
                  <a:pos x="986" y="9"/>
                </a:cxn>
                <a:cxn ang="0">
                  <a:pos x="923" y="7"/>
                </a:cxn>
                <a:cxn ang="0">
                  <a:pos x="813" y="9"/>
                </a:cxn>
                <a:cxn ang="0">
                  <a:pos x="681" y="10"/>
                </a:cxn>
                <a:cxn ang="0">
                  <a:pos x="531" y="7"/>
                </a:cxn>
                <a:cxn ang="0">
                  <a:pos x="463" y="4"/>
                </a:cxn>
                <a:cxn ang="0">
                  <a:pos x="351" y="4"/>
                </a:cxn>
                <a:cxn ang="0">
                  <a:pos x="208" y="4"/>
                </a:cxn>
                <a:cxn ang="0">
                  <a:pos x="87" y="0"/>
                </a:cxn>
                <a:cxn ang="0">
                  <a:pos x="28" y="2"/>
                </a:cxn>
                <a:cxn ang="0">
                  <a:pos x="4" y="28"/>
                </a:cxn>
                <a:cxn ang="0">
                  <a:pos x="0" y="89"/>
                </a:cxn>
              </a:cxnLst>
              <a:rect l="0" t="0" r="r" b="b"/>
              <a:pathLst>
                <a:path w="1733" h="254">
                  <a:moveTo>
                    <a:pt x="0" y="123"/>
                  </a:moveTo>
                  <a:lnTo>
                    <a:pt x="0" y="191"/>
                  </a:lnTo>
                  <a:lnTo>
                    <a:pt x="0" y="253"/>
                  </a:lnTo>
                  <a:lnTo>
                    <a:pt x="4" y="203"/>
                  </a:lnTo>
                  <a:lnTo>
                    <a:pt x="5" y="163"/>
                  </a:lnTo>
                  <a:lnTo>
                    <a:pt x="7" y="92"/>
                  </a:lnTo>
                  <a:lnTo>
                    <a:pt x="12" y="57"/>
                  </a:lnTo>
                  <a:lnTo>
                    <a:pt x="22" y="46"/>
                  </a:lnTo>
                  <a:lnTo>
                    <a:pt x="48" y="38"/>
                  </a:lnTo>
                  <a:lnTo>
                    <a:pt x="82" y="40"/>
                  </a:lnTo>
                  <a:lnTo>
                    <a:pt x="162" y="40"/>
                  </a:lnTo>
                  <a:lnTo>
                    <a:pt x="198" y="46"/>
                  </a:lnTo>
                  <a:lnTo>
                    <a:pt x="249" y="40"/>
                  </a:lnTo>
                  <a:lnTo>
                    <a:pt x="308" y="44"/>
                  </a:lnTo>
                  <a:lnTo>
                    <a:pt x="351" y="42"/>
                  </a:lnTo>
                  <a:lnTo>
                    <a:pt x="437" y="46"/>
                  </a:lnTo>
                  <a:lnTo>
                    <a:pt x="467" y="46"/>
                  </a:lnTo>
                  <a:lnTo>
                    <a:pt x="525" y="40"/>
                  </a:lnTo>
                  <a:lnTo>
                    <a:pt x="544" y="48"/>
                  </a:lnTo>
                  <a:lnTo>
                    <a:pt x="598" y="40"/>
                  </a:lnTo>
                  <a:lnTo>
                    <a:pt x="680" y="46"/>
                  </a:lnTo>
                  <a:lnTo>
                    <a:pt x="708" y="53"/>
                  </a:lnTo>
                  <a:lnTo>
                    <a:pt x="751" y="46"/>
                  </a:lnTo>
                  <a:lnTo>
                    <a:pt x="788" y="55"/>
                  </a:lnTo>
                  <a:lnTo>
                    <a:pt x="818" y="55"/>
                  </a:lnTo>
                  <a:lnTo>
                    <a:pt x="878" y="46"/>
                  </a:lnTo>
                  <a:lnTo>
                    <a:pt x="935" y="53"/>
                  </a:lnTo>
                  <a:lnTo>
                    <a:pt x="986" y="63"/>
                  </a:lnTo>
                  <a:lnTo>
                    <a:pt x="1002" y="65"/>
                  </a:lnTo>
                  <a:lnTo>
                    <a:pt x="1071" y="59"/>
                  </a:lnTo>
                  <a:lnTo>
                    <a:pt x="1135" y="54"/>
                  </a:lnTo>
                  <a:lnTo>
                    <a:pt x="1150" y="51"/>
                  </a:lnTo>
                  <a:lnTo>
                    <a:pt x="1174" y="53"/>
                  </a:lnTo>
                  <a:lnTo>
                    <a:pt x="1241" y="56"/>
                  </a:lnTo>
                  <a:lnTo>
                    <a:pt x="1292" y="48"/>
                  </a:lnTo>
                  <a:lnTo>
                    <a:pt x="1319" y="51"/>
                  </a:lnTo>
                  <a:lnTo>
                    <a:pt x="1360" y="53"/>
                  </a:lnTo>
                  <a:lnTo>
                    <a:pt x="1395" y="46"/>
                  </a:lnTo>
                  <a:lnTo>
                    <a:pt x="1418" y="40"/>
                  </a:lnTo>
                  <a:lnTo>
                    <a:pt x="1449" y="50"/>
                  </a:lnTo>
                  <a:lnTo>
                    <a:pt x="1514" y="53"/>
                  </a:lnTo>
                  <a:lnTo>
                    <a:pt x="1557" y="40"/>
                  </a:lnTo>
                  <a:lnTo>
                    <a:pt x="1620" y="53"/>
                  </a:lnTo>
                  <a:lnTo>
                    <a:pt x="1665" y="53"/>
                  </a:lnTo>
                  <a:lnTo>
                    <a:pt x="1688" y="53"/>
                  </a:lnTo>
                  <a:lnTo>
                    <a:pt x="1703" y="74"/>
                  </a:lnTo>
                  <a:lnTo>
                    <a:pt x="1713" y="85"/>
                  </a:lnTo>
                  <a:lnTo>
                    <a:pt x="1721" y="107"/>
                  </a:lnTo>
                  <a:lnTo>
                    <a:pt x="1727" y="145"/>
                  </a:lnTo>
                  <a:lnTo>
                    <a:pt x="1732" y="196"/>
                  </a:lnTo>
                  <a:lnTo>
                    <a:pt x="1732" y="92"/>
                  </a:lnTo>
                  <a:lnTo>
                    <a:pt x="1732" y="65"/>
                  </a:lnTo>
                  <a:lnTo>
                    <a:pt x="1729" y="47"/>
                  </a:lnTo>
                  <a:lnTo>
                    <a:pt x="1725" y="26"/>
                  </a:lnTo>
                  <a:lnTo>
                    <a:pt x="1700" y="12"/>
                  </a:lnTo>
                  <a:lnTo>
                    <a:pt x="1606" y="9"/>
                  </a:lnTo>
                  <a:lnTo>
                    <a:pt x="1584" y="2"/>
                  </a:lnTo>
                  <a:lnTo>
                    <a:pt x="1510" y="2"/>
                  </a:lnTo>
                  <a:lnTo>
                    <a:pt x="1488" y="5"/>
                  </a:lnTo>
                  <a:lnTo>
                    <a:pt x="1443" y="6"/>
                  </a:lnTo>
                  <a:lnTo>
                    <a:pt x="1410" y="3"/>
                  </a:lnTo>
                  <a:lnTo>
                    <a:pt x="1349" y="13"/>
                  </a:lnTo>
                  <a:lnTo>
                    <a:pt x="1222" y="6"/>
                  </a:lnTo>
                  <a:lnTo>
                    <a:pt x="1182" y="9"/>
                  </a:lnTo>
                  <a:lnTo>
                    <a:pt x="1112" y="15"/>
                  </a:lnTo>
                  <a:lnTo>
                    <a:pt x="1067" y="10"/>
                  </a:lnTo>
                  <a:lnTo>
                    <a:pt x="1022" y="9"/>
                  </a:lnTo>
                  <a:lnTo>
                    <a:pt x="986" y="9"/>
                  </a:lnTo>
                  <a:lnTo>
                    <a:pt x="947" y="14"/>
                  </a:lnTo>
                  <a:lnTo>
                    <a:pt x="923" y="7"/>
                  </a:lnTo>
                  <a:lnTo>
                    <a:pt x="839" y="9"/>
                  </a:lnTo>
                  <a:lnTo>
                    <a:pt x="813" y="9"/>
                  </a:lnTo>
                  <a:lnTo>
                    <a:pt x="769" y="7"/>
                  </a:lnTo>
                  <a:lnTo>
                    <a:pt x="681" y="10"/>
                  </a:lnTo>
                  <a:lnTo>
                    <a:pt x="603" y="7"/>
                  </a:lnTo>
                  <a:lnTo>
                    <a:pt x="531" y="7"/>
                  </a:lnTo>
                  <a:lnTo>
                    <a:pt x="496" y="9"/>
                  </a:lnTo>
                  <a:lnTo>
                    <a:pt x="463" y="4"/>
                  </a:lnTo>
                  <a:lnTo>
                    <a:pt x="435" y="4"/>
                  </a:lnTo>
                  <a:lnTo>
                    <a:pt x="351" y="4"/>
                  </a:lnTo>
                  <a:lnTo>
                    <a:pt x="253" y="7"/>
                  </a:lnTo>
                  <a:lnTo>
                    <a:pt x="208" y="4"/>
                  </a:lnTo>
                  <a:lnTo>
                    <a:pt x="155" y="7"/>
                  </a:lnTo>
                  <a:lnTo>
                    <a:pt x="87" y="0"/>
                  </a:lnTo>
                  <a:lnTo>
                    <a:pt x="45" y="0"/>
                  </a:lnTo>
                  <a:lnTo>
                    <a:pt x="28" y="2"/>
                  </a:lnTo>
                  <a:lnTo>
                    <a:pt x="15" y="9"/>
                  </a:lnTo>
                  <a:lnTo>
                    <a:pt x="4" y="28"/>
                  </a:lnTo>
                  <a:lnTo>
                    <a:pt x="0" y="58"/>
                  </a:lnTo>
                  <a:lnTo>
                    <a:pt x="0" y="89"/>
                  </a:lnTo>
                  <a:lnTo>
                    <a:pt x="0" y="123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3946" y="556"/>
              <a:ext cx="1733" cy="103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4" y="20"/>
                </a:cxn>
                <a:cxn ang="0">
                  <a:pos x="6" y="65"/>
                </a:cxn>
                <a:cxn ang="0">
                  <a:pos x="22" y="83"/>
                </a:cxn>
                <a:cxn ang="0">
                  <a:pos x="48" y="78"/>
                </a:cxn>
                <a:cxn ang="0">
                  <a:pos x="90" y="78"/>
                </a:cxn>
                <a:cxn ang="0">
                  <a:pos x="132" y="80"/>
                </a:cxn>
                <a:cxn ang="0">
                  <a:pos x="156" y="82"/>
                </a:cxn>
                <a:cxn ang="0">
                  <a:pos x="202" y="77"/>
                </a:cxn>
                <a:cxn ang="0">
                  <a:pos x="266" y="82"/>
                </a:cxn>
                <a:cxn ang="0">
                  <a:pos x="336" y="82"/>
                </a:cxn>
                <a:cxn ang="0">
                  <a:pos x="390" y="85"/>
                </a:cxn>
                <a:cxn ang="0">
                  <a:pos x="421" y="83"/>
                </a:cxn>
                <a:cxn ang="0">
                  <a:pos x="525" y="85"/>
                </a:cxn>
                <a:cxn ang="0">
                  <a:pos x="590" y="78"/>
                </a:cxn>
                <a:cxn ang="0">
                  <a:pos x="656" y="80"/>
                </a:cxn>
                <a:cxn ang="0">
                  <a:pos x="708" y="80"/>
                </a:cxn>
                <a:cxn ang="0">
                  <a:pos x="788" y="79"/>
                </a:cxn>
                <a:cxn ang="0">
                  <a:pos x="850" y="74"/>
                </a:cxn>
                <a:cxn ang="0">
                  <a:pos x="942" y="75"/>
                </a:cxn>
                <a:cxn ang="0">
                  <a:pos x="1055" y="78"/>
                </a:cxn>
                <a:cxn ang="0">
                  <a:pos x="1121" y="74"/>
                </a:cxn>
                <a:cxn ang="0">
                  <a:pos x="1150" y="81"/>
                </a:cxn>
                <a:cxn ang="0">
                  <a:pos x="1237" y="81"/>
                </a:cxn>
                <a:cxn ang="0">
                  <a:pos x="1308" y="81"/>
                </a:cxn>
                <a:cxn ang="0">
                  <a:pos x="1332" y="77"/>
                </a:cxn>
                <a:cxn ang="0">
                  <a:pos x="1373" y="82"/>
                </a:cxn>
                <a:cxn ang="0">
                  <a:pos x="1394" y="83"/>
                </a:cxn>
                <a:cxn ang="0">
                  <a:pos x="1451" y="82"/>
                </a:cxn>
                <a:cxn ang="0">
                  <a:pos x="1499" y="80"/>
                </a:cxn>
                <a:cxn ang="0">
                  <a:pos x="1578" y="76"/>
                </a:cxn>
                <a:cxn ang="0">
                  <a:pos x="1687" y="75"/>
                </a:cxn>
                <a:cxn ang="0">
                  <a:pos x="1713" y="67"/>
                </a:cxn>
                <a:cxn ang="0">
                  <a:pos x="1727" y="43"/>
                </a:cxn>
                <a:cxn ang="0">
                  <a:pos x="1732" y="65"/>
                </a:cxn>
                <a:cxn ang="0">
                  <a:pos x="1730" y="82"/>
                </a:cxn>
                <a:cxn ang="0">
                  <a:pos x="1716" y="98"/>
                </a:cxn>
                <a:cxn ang="0">
                  <a:pos x="1606" y="98"/>
                </a:cxn>
                <a:cxn ang="0">
                  <a:pos x="1510" y="100"/>
                </a:cxn>
                <a:cxn ang="0">
                  <a:pos x="1466" y="102"/>
                </a:cxn>
                <a:cxn ang="0">
                  <a:pos x="1416" y="102"/>
                </a:cxn>
                <a:cxn ang="0">
                  <a:pos x="1325" y="96"/>
                </a:cxn>
                <a:cxn ang="0">
                  <a:pos x="1216" y="95"/>
                </a:cxn>
                <a:cxn ang="0">
                  <a:pos x="1125" y="97"/>
                </a:cxn>
                <a:cxn ang="0">
                  <a:pos x="1067" y="97"/>
                </a:cxn>
                <a:cxn ang="0">
                  <a:pos x="1022" y="98"/>
                </a:cxn>
                <a:cxn ang="0">
                  <a:pos x="987" y="100"/>
                </a:cxn>
                <a:cxn ang="0">
                  <a:pos x="947" y="96"/>
                </a:cxn>
                <a:cxn ang="0">
                  <a:pos x="901" y="100"/>
                </a:cxn>
                <a:cxn ang="0">
                  <a:pos x="839" y="100"/>
                </a:cxn>
                <a:cxn ang="0">
                  <a:pos x="791" y="98"/>
                </a:cxn>
                <a:cxn ang="0">
                  <a:pos x="720" y="102"/>
                </a:cxn>
                <a:cxn ang="0">
                  <a:pos x="638" y="102"/>
                </a:cxn>
                <a:cxn ang="0">
                  <a:pos x="563" y="102"/>
                </a:cxn>
                <a:cxn ang="0">
                  <a:pos x="496" y="98"/>
                </a:cxn>
                <a:cxn ang="0">
                  <a:pos x="435" y="100"/>
                </a:cxn>
                <a:cxn ang="0">
                  <a:pos x="326" y="100"/>
                </a:cxn>
                <a:cxn ang="0">
                  <a:pos x="208" y="100"/>
                </a:cxn>
                <a:cxn ang="0">
                  <a:pos x="15" y="98"/>
                </a:cxn>
                <a:cxn ang="0">
                  <a:pos x="0" y="78"/>
                </a:cxn>
                <a:cxn ang="0">
                  <a:pos x="0" y="52"/>
                </a:cxn>
              </a:cxnLst>
              <a:rect l="0" t="0" r="r" b="b"/>
              <a:pathLst>
                <a:path w="1733" h="103">
                  <a:moveTo>
                    <a:pt x="0" y="52"/>
                  </a:moveTo>
                  <a:lnTo>
                    <a:pt x="0" y="24"/>
                  </a:lnTo>
                  <a:lnTo>
                    <a:pt x="0" y="0"/>
                  </a:lnTo>
                  <a:lnTo>
                    <a:pt x="4" y="20"/>
                  </a:lnTo>
                  <a:lnTo>
                    <a:pt x="5" y="36"/>
                  </a:lnTo>
                  <a:lnTo>
                    <a:pt x="6" y="65"/>
                  </a:lnTo>
                  <a:lnTo>
                    <a:pt x="12" y="78"/>
                  </a:lnTo>
                  <a:lnTo>
                    <a:pt x="22" y="83"/>
                  </a:lnTo>
                  <a:lnTo>
                    <a:pt x="33" y="80"/>
                  </a:lnTo>
                  <a:lnTo>
                    <a:pt x="48" y="78"/>
                  </a:lnTo>
                  <a:lnTo>
                    <a:pt x="74" y="77"/>
                  </a:lnTo>
                  <a:lnTo>
                    <a:pt x="90" y="78"/>
                  </a:lnTo>
                  <a:lnTo>
                    <a:pt x="103" y="78"/>
                  </a:lnTo>
                  <a:lnTo>
                    <a:pt x="132" y="80"/>
                  </a:lnTo>
                  <a:lnTo>
                    <a:pt x="143" y="81"/>
                  </a:lnTo>
                  <a:lnTo>
                    <a:pt x="156" y="82"/>
                  </a:lnTo>
                  <a:lnTo>
                    <a:pt x="178" y="78"/>
                  </a:lnTo>
                  <a:lnTo>
                    <a:pt x="202" y="77"/>
                  </a:lnTo>
                  <a:lnTo>
                    <a:pt x="231" y="76"/>
                  </a:lnTo>
                  <a:lnTo>
                    <a:pt x="266" y="82"/>
                  </a:lnTo>
                  <a:lnTo>
                    <a:pt x="311" y="85"/>
                  </a:lnTo>
                  <a:lnTo>
                    <a:pt x="336" y="82"/>
                  </a:lnTo>
                  <a:lnTo>
                    <a:pt x="351" y="85"/>
                  </a:lnTo>
                  <a:lnTo>
                    <a:pt x="390" y="85"/>
                  </a:lnTo>
                  <a:lnTo>
                    <a:pt x="404" y="80"/>
                  </a:lnTo>
                  <a:lnTo>
                    <a:pt x="421" y="83"/>
                  </a:lnTo>
                  <a:lnTo>
                    <a:pt x="467" y="83"/>
                  </a:lnTo>
                  <a:lnTo>
                    <a:pt x="525" y="85"/>
                  </a:lnTo>
                  <a:lnTo>
                    <a:pt x="545" y="82"/>
                  </a:lnTo>
                  <a:lnTo>
                    <a:pt x="590" y="78"/>
                  </a:lnTo>
                  <a:lnTo>
                    <a:pt x="620" y="77"/>
                  </a:lnTo>
                  <a:lnTo>
                    <a:pt x="656" y="80"/>
                  </a:lnTo>
                  <a:lnTo>
                    <a:pt x="680" y="83"/>
                  </a:lnTo>
                  <a:lnTo>
                    <a:pt x="708" y="80"/>
                  </a:lnTo>
                  <a:lnTo>
                    <a:pt x="757" y="83"/>
                  </a:lnTo>
                  <a:lnTo>
                    <a:pt x="788" y="79"/>
                  </a:lnTo>
                  <a:lnTo>
                    <a:pt x="818" y="79"/>
                  </a:lnTo>
                  <a:lnTo>
                    <a:pt x="850" y="74"/>
                  </a:lnTo>
                  <a:lnTo>
                    <a:pt x="890" y="80"/>
                  </a:lnTo>
                  <a:lnTo>
                    <a:pt x="942" y="75"/>
                  </a:lnTo>
                  <a:lnTo>
                    <a:pt x="1002" y="75"/>
                  </a:lnTo>
                  <a:lnTo>
                    <a:pt x="1055" y="78"/>
                  </a:lnTo>
                  <a:lnTo>
                    <a:pt x="1086" y="73"/>
                  </a:lnTo>
                  <a:lnTo>
                    <a:pt x="1121" y="74"/>
                  </a:lnTo>
                  <a:lnTo>
                    <a:pt x="1135" y="80"/>
                  </a:lnTo>
                  <a:lnTo>
                    <a:pt x="1150" y="81"/>
                  </a:lnTo>
                  <a:lnTo>
                    <a:pt x="1196" y="78"/>
                  </a:lnTo>
                  <a:lnTo>
                    <a:pt x="1237" y="81"/>
                  </a:lnTo>
                  <a:lnTo>
                    <a:pt x="1292" y="82"/>
                  </a:lnTo>
                  <a:lnTo>
                    <a:pt x="1308" y="81"/>
                  </a:lnTo>
                  <a:lnTo>
                    <a:pt x="1319" y="81"/>
                  </a:lnTo>
                  <a:lnTo>
                    <a:pt x="1332" y="77"/>
                  </a:lnTo>
                  <a:lnTo>
                    <a:pt x="1360" y="80"/>
                  </a:lnTo>
                  <a:lnTo>
                    <a:pt x="1373" y="82"/>
                  </a:lnTo>
                  <a:lnTo>
                    <a:pt x="1382" y="80"/>
                  </a:lnTo>
                  <a:lnTo>
                    <a:pt x="1394" y="83"/>
                  </a:lnTo>
                  <a:lnTo>
                    <a:pt x="1416" y="78"/>
                  </a:lnTo>
                  <a:lnTo>
                    <a:pt x="1451" y="82"/>
                  </a:lnTo>
                  <a:lnTo>
                    <a:pt x="1485" y="76"/>
                  </a:lnTo>
                  <a:lnTo>
                    <a:pt x="1499" y="80"/>
                  </a:lnTo>
                  <a:lnTo>
                    <a:pt x="1514" y="80"/>
                  </a:lnTo>
                  <a:lnTo>
                    <a:pt x="1578" y="76"/>
                  </a:lnTo>
                  <a:lnTo>
                    <a:pt x="1639" y="80"/>
                  </a:lnTo>
                  <a:lnTo>
                    <a:pt x="1687" y="75"/>
                  </a:lnTo>
                  <a:lnTo>
                    <a:pt x="1703" y="72"/>
                  </a:lnTo>
                  <a:lnTo>
                    <a:pt x="1713" y="67"/>
                  </a:lnTo>
                  <a:lnTo>
                    <a:pt x="1721" y="58"/>
                  </a:lnTo>
                  <a:lnTo>
                    <a:pt x="1727" y="43"/>
                  </a:lnTo>
                  <a:lnTo>
                    <a:pt x="1732" y="23"/>
                  </a:lnTo>
                  <a:lnTo>
                    <a:pt x="1732" y="65"/>
                  </a:lnTo>
                  <a:lnTo>
                    <a:pt x="1732" y="75"/>
                  </a:lnTo>
                  <a:lnTo>
                    <a:pt x="1730" y="82"/>
                  </a:lnTo>
                  <a:lnTo>
                    <a:pt x="1725" y="91"/>
                  </a:lnTo>
                  <a:lnTo>
                    <a:pt x="1716" y="98"/>
                  </a:lnTo>
                  <a:lnTo>
                    <a:pt x="1652" y="102"/>
                  </a:lnTo>
                  <a:lnTo>
                    <a:pt x="1606" y="98"/>
                  </a:lnTo>
                  <a:lnTo>
                    <a:pt x="1583" y="100"/>
                  </a:lnTo>
                  <a:lnTo>
                    <a:pt x="1510" y="100"/>
                  </a:lnTo>
                  <a:lnTo>
                    <a:pt x="1488" y="100"/>
                  </a:lnTo>
                  <a:lnTo>
                    <a:pt x="1466" y="102"/>
                  </a:lnTo>
                  <a:lnTo>
                    <a:pt x="1443" y="99"/>
                  </a:lnTo>
                  <a:lnTo>
                    <a:pt x="1416" y="102"/>
                  </a:lnTo>
                  <a:lnTo>
                    <a:pt x="1346" y="100"/>
                  </a:lnTo>
                  <a:lnTo>
                    <a:pt x="1325" y="96"/>
                  </a:lnTo>
                  <a:lnTo>
                    <a:pt x="1260" y="100"/>
                  </a:lnTo>
                  <a:lnTo>
                    <a:pt x="1216" y="95"/>
                  </a:lnTo>
                  <a:lnTo>
                    <a:pt x="1165" y="100"/>
                  </a:lnTo>
                  <a:lnTo>
                    <a:pt x="1125" y="97"/>
                  </a:lnTo>
                  <a:lnTo>
                    <a:pt x="1088" y="100"/>
                  </a:lnTo>
                  <a:lnTo>
                    <a:pt x="1067" y="97"/>
                  </a:lnTo>
                  <a:lnTo>
                    <a:pt x="1048" y="98"/>
                  </a:lnTo>
                  <a:lnTo>
                    <a:pt x="1022" y="98"/>
                  </a:lnTo>
                  <a:lnTo>
                    <a:pt x="1006" y="95"/>
                  </a:lnTo>
                  <a:lnTo>
                    <a:pt x="987" y="100"/>
                  </a:lnTo>
                  <a:lnTo>
                    <a:pt x="967" y="95"/>
                  </a:lnTo>
                  <a:lnTo>
                    <a:pt x="947" y="96"/>
                  </a:lnTo>
                  <a:lnTo>
                    <a:pt x="923" y="98"/>
                  </a:lnTo>
                  <a:lnTo>
                    <a:pt x="901" y="100"/>
                  </a:lnTo>
                  <a:lnTo>
                    <a:pt x="875" y="100"/>
                  </a:lnTo>
                  <a:lnTo>
                    <a:pt x="839" y="100"/>
                  </a:lnTo>
                  <a:lnTo>
                    <a:pt x="813" y="100"/>
                  </a:lnTo>
                  <a:lnTo>
                    <a:pt x="791" y="98"/>
                  </a:lnTo>
                  <a:lnTo>
                    <a:pt x="769" y="98"/>
                  </a:lnTo>
                  <a:lnTo>
                    <a:pt x="720" y="102"/>
                  </a:lnTo>
                  <a:lnTo>
                    <a:pt x="681" y="97"/>
                  </a:lnTo>
                  <a:lnTo>
                    <a:pt x="638" y="102"/>
                  </a:lnTo>
                  <a:lnTo>
                    <a:pt x="603" y="98"/>
                  </a:lnTo>
                  <a:lnTo>
                    <a:pt x="563" y="102"/>
                  </a:lnTo>
                  <a:lnTo>
                    <a:pt x="531" y="98"/>
                  </a:lnTo>
                  <a:lnTo>
                    <a:pt x="496" y="98"/>
                  </a:lnTo>
                  <a:lnTo>
                    <a:pt x="463" y="100"/>
                  </a:lnTo>
                  <a:lnTo>
                    <a:pt x="435" y="100"/>
                  </a:lnTo>
                  <a:lnTo>
                    <a:pt x="351" y="100"/>
                  </a:lnTo>
                  <a:lnTo>
                    <a:pt x="326" y="100"/>
                  </a:lnTo>
                  <a:lnTo>
                    <a:pt x="254" y="98"/>
                  </a:lnTo>
                  <a:lnTo>
                    <a:pt x="208" y="100"/>
                  </a:lnTo>
                  <a:lnTo>
                    <a:pt x="84" y="97"/>
                  </a:lnTo>
                  <a:lnTo>
                    <a:pt x="15" y="98"/>
                  </a:lnTo>
                  <a:lnTo>
                    <a:pt x="3" y="90"/>
                  </a:lnTo>
                  <a:lnTo>
                    <a:pt x="0" y="78"/>
                  </a:lnTo>
                  <a:lnTo>
                    <a:pt x="0" y="65"/>
                  </a:lnTo>
                  <a:lnTo>
                    <a:pt x="0" y="52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55321" name="Rectangle 2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  <a:ln w="12700" cap="sq">
            <a:headEnd type="none" w="sm" len="sm"/>
            <a:tailEnd type="none" w="sm" len="sm"/>
          </a:ln>
        </p:spPr>
        <p:txBody>
          <a:bodyPr lIns="91440" tIns="45720" rIns="91440" bIns="45720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5322" name="Rectangle 2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ln w="12700" cap="sq">
            <a:headEnd type="none" w="sm" len="sm"/>
            <a:tailEnd type="none" w="sm" len="sm"/>
          </a:ln>
        </p:spPr>
        <p:txBody>
          <a:bodyPr lIns="91440" tIns="45720" rIns="91440" bIns="45720"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4" name="Rectangle 2"/>
          <p:cNvSpPr>
            <a:spLocks noGrp="1" noChangeArrowheads="1"/>
          </p:cNvSpPr>
          <p:nvPr>
            <p:ph type="dt" sz="quarter" idx="10"/>
          </p:nvPr>
        </p:nvSpPr>
        <p:spPr>
          <a:xfrm>
            <a:off x="204788" y="6313488"/>
            <a:ext cx="2636837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3700" y="6300788"/>
            <a:ext cx="33337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359525" y="6289675"/>
            <a:ext cx="25781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4938" y="2116138"/>
            <a:ext cx="4371975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9313" y="2116138"/>
            <a:ext cx="4371975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Relationship Id="rId14" Type="http://schemas.openxmlformats.org/officeDocument/2006/relationships/image" Target="../media/image3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32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Relationship Id="rId14" Type="http://schemas.openxmlformats.org/officeDocument/2006/relationships/image" Target="../media/image4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13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Relationship Id="rId1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slideLayout" Target="../slideLayouts/slideLayout178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Relationship Id="rId14" Type="http://schemas.openxmlformats.org/officeDocument/2006/relationships/image" Target="../media/image2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6.xml"/><Relationship Id="rId13" Type="http://schemas.openxmlformats.org/officeDocument/2006/relationships/slideLayout" Target="../slideLayouts/slideLayout191.xml"/><Relationship Id="rId3" Type="http://schemas.openxmlformats.org/officeDocument/2006/relationships/slideLayout" Target="../slideLayouts/slideLayout181.xml"/><Relationship Id="rId7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0.xml"/><Relationship Id="rId2" Type="http://schemas.openxmlformats.org/officeDocument/2006/relationships/slideLayout" Target="../slideLayouts/slideLayout180.xml"/><Relationship Id="rId1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4.xml"/><Relationship Id="rId11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83.xml"/><Relationship Id="rId10" Type="http://schemas.openxmlformats.org/officeDocument/2006/relationships/slideLayout" Target="../slideLayouts/slideLayout188.xml"/><Relationship Id="rId4" Type="http://schemas.openxmlformats.org/officeDocument/2006/relationships/slideLayout" Target="../slideLayouts/slideLayout182.xml"/><Relationship Id="rId9" Type="http://schemas.openxmlformats.org/officeDocument/2006/relationships/slideLayout" Target="../slideLayouts/slideLayout187.xml"/><Relationship Id="rId14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9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8.xml"/><Relationship Id="rId12" Type="http://schemas.openxmlformats.org/officeDocument/2006/relationships/slideLayout" Target="../slideLayouts/slideLayout203.xml"/><Relationship Id="rId2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7.xml"/><Relationship Id="rId11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200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1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206.xml"/><Relationship Id="rId7" Type="http://schemas.openxmlformats.org/officeDocument/2006/relationships/slideLayout" Target="../slideLayouts/slideLayout210.xml"/><Relationship Id="rId12" Type="http://schemas.openxmlformats.org/officeDocument/2006/relationships/slideLayout" Target="../slideLayouts/slideLayout215.xml"/><Relationship Id="rId2" Type="http://schemas.openxmlformats.org/officeDocument/2006/relationships/slideLayout" Target="../slideLayouts/slideLayout205.xml"/><Relationship Id="rId1" Type="http://schemas.openxmlformats.org/officeDocument/2006/relationships/slideLayout" Target="../slideLayouts/slideLayout204.xml"/><Relationship Id="rId6" Type="http://schemas.openxmlformats.org/officeDocument/2006/relationships/slideLayout" Target="../slideLayouts/slideLayout209.xml"/><Relationship Id="rId11" Type="http://schemas.openxmlformats.org/officeDocument/2006/relationships/slideLayout" Target="../slideLayouts/slideLayout214.xml"/><Relationship Id="rId5" Type="http://schemas.openxmlformats.org/officeDocument/2006/relationships/slideLayout" Target="../slideLayouts/slideLayout208.xml"/><Relationship Id="rId10" Type="http://schemas.openxmlformats.org/officeDocument/2006/relationships/slideLayout" Target="../slideLayouts/slideLayout213.xml"/><Relationship Id="rId4" Type="http://schemas.openxmlformats.org/officeDocument/2006/relationships/slideLayout" Target="../slideLayouts/slideLayout207.xml"/><Relationship Id="rId9" Type="http://schemas.openxmlformats.org/officeDocument/2006/relationships/slideLayout" Target="../slideLayouts/slideLayout212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3.xml"/><Relationship Id="rId13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18.xml"/><Relationship Id="rId7" Type="http://schemas.openxmlformats.org/officeDocument/2006/relationships/slideLayout" Target="../slideLayouts/slideLayout222.xml"/><Relationship Id="rId12" Type="http://schemas.openxmlformats.org/officeDocument/2006/relationships/slideLayout" Target="../slideLayouts/slideLayout227.xml"/><Relationship Id="rId2" Type="http://schemas.openxmlformats.org/officeDocument/2006/relationships/slideLayout" Target="../slideLayouts/slideLayout217.xml"/><Relationship Id="rId1" Type="http://schemas.openxmlformats.org/officeDocument/2006/relationships/slideLayout" Target="../slideLayouts/slideLayout216.xml"/><Relationship Id="rId6" Type="http://schemas.openxmlformats.org/officeDocument/2006/relationships/slideLayout" Target="../slideLayouts/slideLayout221.xml"/><Relationship Id="rId11" Type="http://schemas.openxmlformats.org/officeDocument/2006/relationships/slideLayout" Target="../slideLayouts/slideLayout226.xml"/><Relationship Id="rId5" Type="http://schemas.openxmlformats.org/officeDocument/2006/relationships/slideLayout" Target="../slideLayouts/slideLayout220.xml"/><Relationship Id="rId15" Type="http://schemas.openxmlformats.org/officeDocument/2006/relationships/theme" Target="../theme/theme19.xml"/><Relationship Id="rId10" Type="http://schemas.openxmlformats.org/officeDocument/2006/relationships/slideLayout" Target="../slideLayouts/slideLayout225.xml"/><Relationship Id="rId4" Type="http://schemas.openxmlformats.org/officeDocument/2006/relationships/slideLayout" Target="../slideLayouts/slideLayout219.xml"/><Relationship Id="rId9" Type="http://schemas.openxmlformats.org/officeDocument/2006/relationships/slideLayout" Target="../slideLayouts/slideLayout224.xml"/><Relationship Id="rId14" Type="http://schemas.openxmlformats.org/officeDocument/2006/relationships/slideLayout" Target="../slideLayouts/slideLayout22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7.xml"/><Relationship Id="rId13" Type="http://schemas.openxmlformats.org/officeDocument/2006/relationships/slideLayout" Target="../slideLayouts/slideLayout242.xml"/><Relationship Id="rId3" Type="http://schemas.openxmlformats.org/officeDocument/2006/relationships/slideLayout" Target="../slideLayouts/slideLayout232.xml"/><Relationship Id="rId7" Type="http://schemas.openxmlformats.org/officeDocument/2006/relationships/slideLayout" Target="../slideLayouts/slideLayout236.xml"/><Relationship Id="rId12" Type="http://schemas.openxmlformats.org/officeDocument/2006/relationships/slideLayout" Target="../slideLayouts/slideLayout241.xml"/><Relationship Id="rId2" Type="http://schemas.openxmlformats.org/officeDocument/2006/relationships/slideLayout" Target="../slideLayouts/slideLayout231.xml"/><Relationship Id="rId1" Type="http://schemas.openxmlformats.org/officeDocument/2006/relationships/slideLayout" Target="../slideLayouts/slideLayout230.xml"/><Relationship Id="rId6" Type="http://schemas.openxmlformats.org/officeDocument/2006/relationships/slideLayout" Target="../slideLayouts/slideLayout235.xml"/><Relationship Id="rId11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234.xml"/><Relationship Id="rId10" Type="http://schemas.openxmlformats.org/officeDocument/2006/relationships/slideLayout" Target="../slideLayouts/slideLayout239.xml"/><Relationship Id="rId4" Type="http://schemas.openxmlformats.org/officeDocument/2006/relationships/slideLayout" Target="../slideLayouts/slideLayout233.xml"/><Relationship Id="rId9" Type="http://schemas.openxmlformats.org/officeDocument/2006/relationships/slideLayout" Target="../slideLayouts/slideLayout238.xml"/><Relationship Id="rId14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slideLayout" Target="../slideLayouts/slideLayout254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2.xml"/><Relationship Id="rId13" Type="http://schemas.openxmlformats.org/officeDocument/2006/relationships/theme" Target="../theme/theme22.xml"/><Relationship Id="rId3" Type="http://schemas.openxmlformats.org/officeDocument/2006/relationships/slideLayout" Target="../slideLayouts/slideLayout257.xml"/><Relationship Id="rId7" Type="http://schemas.openxmlformats.org/officeDocument/2006/relationships/slideLayout" Target="../slideLayouts/slideLayout261.xml"/><Relationship Id="rId12" Type="http://schemas.openxmlformats.org/officeDocument/2006/relationships/slideLayout" Target="../slideLayouts/slideLayout266.xml"/><Relationship Id="rId2" Type="http://schemas.openxmlformats.org/officeDocument/2006/relationships/slideLayout" Target="../slideLayouts/slideLayout256.xml"/><Relationship Id="rId1" Type="http://schemas.openxmlformats.org/officeDocument/2006/relationships/slideLayout" Target="../slideLayouts/slideLayout255.xml"/><Relationship Id="rId6" Type="http://schemas.openxmlformats.org/officeDocument/2006/relationships/slideLayout" Target="../slideLayouts/slideLayout260.xml"/><Relationship Id="rId11" Type="http://schemas.openxmlformats.org/officeDocument/2006/relationships/slideLayout" Target="../slideLayouts/slideLayout265.xml"/><Relationship Id="rId5" Type="http://schemas.openxmlformats.org/officeDocument/2006/relationships/slideLayout" Target="../slideLayouts/slideLayout259.xml"/><Relationship Id="rId10" Type="http://schemas.openxmlformats.org/officeDocument/2006/relationships/slideLayout" Target="../slideLayouts/slideLayout264.xml"/><Relationship Id="rId4" Type="http://schemas.openxmlformats.org/officeDocument/2006/relationships/slideLayout" Target="../slideLayouts/slideLayout258.xml"/><Relationship Id="rId9" Type="http://schemas.openxmlformats.org/officeDocument/2006/relationships/slideLayout" Target="../slideLayouts/slideLayout263.xml"/><Relationship Id="rId14" Type="http://schemas.openxmlformats.org/officeDocument/2006/relationships/image" Target="../media/image3.png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4.xml"/><Relationship Id="rId3" Type="http://schemas.openxmlformats.org/officeDocument/2006/relationships/slideLayout" Target="../slideLayouts/slideLayout269.xml"/><Relationship Id="rId7" Type="http://schemas.openxmlformats.org/officeDocument/2006/relationships/slideLayout" Target="../slideLayouts/slideLayout273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68.xml"/><Relationship Id="rId1" Type="http://schemas.openxmlformats.org/officeDocument/2006/relationships/slideLayout" Target="../slideLayouts/slideLayout267.xml"/><Relationship Id="rId6" Type="http://schemas.openxmlformats.org/officeDocument/2006/relationships/slideLayout" Target="../slideLayouts/slideLayout272.xml"/><Relationship Id="rId11" Type="http://schemas.openxmlformats.org/officeDocument/2006/relationships/slideLayout" Target="../slideLayouts/slideLayout277.xml"/><Relationship Id="rId5" Type="http://schemas.openxmlformats.org/officeDocument/2006/relationships/slideLayout" Target="../slideLayouts/slideLayout271.xml"/><Relationship Id="rId10" Type="http://schemas.openxmlformats.org/officeDocument/2006/relationships/slideLayout" Target="../slideLayouts/slideLayout276.xml"/><Relationship Id="rId4" Type="http://schemas.openxmlformats.org/officeDocument/2006/relationships/slideLayout" Target="../slideLayouts/slideLayout270.xml"/><Relationship Id="rId9" Type="http://schemas.openxmlformats.org/officeDocument/2006/relationships/slideLayout" Target="../slideLayouts/slideLayout275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5.xml"/><Relationship Id="rId13" Type="http://schemas.openxmlformats.org/officeDocument/2006/relationships/theme" Target="../theme/theme24.xml"/><Relationship Id="rId3" Type="http://schemas.openxmlformats.org/officeDocument/2006/relationships/slideLayout" Target="../slideLayouts/slideLayout280.xml"/><Relationship Id="rId7" Type="http://schemas.openxmlformats.org/officeDocument/2006/relationships/slideLayout" Target="../slideLayouts/slideLayout284.xml"/><Relationship Id="rId12" Type="http://schemas.openxmlformats.org/officeDocument/2006/relationships/slideLayout" Target="../slideLayouts/slideLayout289.xml"/><Relationship Id="rId2" Type="http://schemas.openxmlformats.org/officeDocument/2006/relationships/slideLayout" Target="../slideLayouts/slideLayout279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78.xml"/><Relationship Id="rId6" Type="http://schemas.openxmlformats.org/officeDocument/2006/relationships/slideLayout" Target="../slideLayouts/slideLayout283.xml"/><Relationship Id="rId11" Type="http://schemas.openxmlformats.org/officeDocument/2006/relationships/slideLayout" Target="../slideLayouts/slideLayout288.xml"/><Relationship Id="rId5" Type="http://schemas.openxmlformats.org/officeDocument/2006/relationships/slideLayout" Target="../slideLayouts/slideLayout282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87.xml"/><Relationship Id="rId4" Type="http://schemas.openxmlformats.org/officeDocument/2006/relationships/slideLayout" Target="../slideLayouts/slideLayout281.xml"/><Relationship Id="rId9" Type="http://schemas.openxmlformats.org/officeDocument/2006/relationships/slideLayout" Target="../slideLayouts/slideLayout286.xml"/><Relationship Id="rId14" Type="http://schemas.openxmlformats.org/officeDocument/2006/relationships/image" Target="../media/image4.png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7.xml"/><Relationship Id="rId13" Type="http://schemas.openxmlformats.org/officeDocument/2006/relationships/slideLayout" Target="../slideLayouts/slideLayout302.xml"/><Relationship Id="rId3" Type="http://schemas.openxmlformats.org/officeDocument/2006/relationships/slideLayout" Target="../slideLayouts/slideLayout292.xml"/><Relationship Id="rId7" Type="http://schemas.openxmlformats.org/officeDocument/2006/relationships/slideLayout" Target="../slideLayouts/slideLayout296.xml"/><Relationship Id="rId12" Type="http://schemas.openxmlformats.org/officeDocument/2006/relationships/slideLayout" Target="../slideLayouts/slideLayout301.xml"/><Relationship Id="rId2" Type="http://schemas.openxmlformats.org/officeDocument/2006/relationships/slideLayout" Target="../slideLayouts/slideLayout291.xml"/><Relationship Id="rId1" Type="http://schemas.openxmlformats.org/officeDocument/2006/relationships/slideLayout" Target="../slideLayouts/slideLayout290.xml"/><Relationship Id="rId6" Type="http://schemas.openxmlformats.org/officeDocument/2006/relationships/slideLayout" Target="../slideLayouts/slideLayout295.xml"/><Relationship Id="rId11" Type="http://schemas.openxmlformats.org/officeDocument/2006/relationships/slideLayout" Target="../slideLayouts/slideLayout300.xml"/><Relationship Id="rId5" Type="http://schemas.openxmlformats.org/officeDocument/2006/relationships/slideLayout" Target="../slideLayouts/slideLayout294.xml"/><Relationship Id="rId10" Type="http://schemas.openxmlformats.org/officeDocument/2006/relationships/slideLayout" Target="../slideLayouts/slideLayout299.xml"/><Relationship Id="rId4" Type="http://schemas.openxmlformats.org/officeDocument/2006/relationships/slideLayout" Target="../slideLayouts/slideLayout293.xml"/><Relationship Id="rId9" Type="http://schemas.openxmlformats.org/officeDocument/2006/relationships/slideLayout" Target="../slideLayouts/slideLayout298.xml"/><Relationship Id="rId14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0.xml"/><Relationship Id="rId3" Type="http://schemas.openxmlformats.org/officeDocument/2006/relationships/slideLayout" Target="../slideLayouts/slideLayout305.xml"/><Relationship Id="rId7" Type="http://schemas.openxmlformats.org/officeDocument/2006/relationships/slideLayout" Target="../slideLayouts/slideLayout309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304.xml"/><Relationship Id="rId1" Type="http://schemas.openxmlformats.org/officeDocument/2006/relationships/slideLayout" Target="../slideLayouts/slideLayout303.xml"/><Relationship Id="rId6" Type="http://schemas.openxmlformats.org/officeDocument/2006/relationships/slideLayout" Target="../slideLayouts/slideLayout308.xml"/><Relationship Id="rId11" Type="http://schemas.openxmlformats.org/officeDocument/2006/relationships/slideLayout" Target="../slideLayouts/slideLayout313.xml"/><Relationship Id="rId5" Type="http://schemas.openxmlformats.org/officeDocument/2006/relationships/slideLayout" Target="../slideLayouts/slideLayout307.xml"/><Relationship Id="rId10" Type="http://schemas.openxmlformats.org/officeDocument/2006/relationships/slideLayout" Target="../slideLayouts/slideLayout312.xml"/><Relationship Id="rId4" Type="http://schemas.openxmlformats.org/officeDocument/2006/relationships/slideLayout" Target="../slideLayouts/slideLayout306.xml"/><Relationship Id="rId9" Type="http://schemas.openxmlformats.org/officeDocument/2006/relationships/slideLayout" Target="../slideLayouts/slideLayout311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1.xml"/><Relationship Id="rId13" Type="http://schemas.openxmlformats.org/officeDocument/2006/relationships/theme" Target="../theme/theme27.xml"/><Relationship Id="rId3" Type="http://schemas.openxmlformats.org/officeDocument/2006/relationships/slideLayout" Target="../slideLayouts/slideLayout316.xml"/><Relationship Id="rId7" Type="http://schemas.openxmlformats.org/officeDocument/2006/relationships/slideLayout" Target="../slideLayouts/slideLayout320.xml"/><Relationship Id="rId12" Type="http://schemas.openxmlformats.org/officeDocument/2006/relationships/slideLayout" Target="../slideLayouts/slideLayout325.xml"/><Relationship Id="rId2" Type="http://schemas.openxmlformats.org/officeDocument/2006/relationships/slideLayout" Target="../slideLayouts/slideLayout315.xml"/><Relationship Id="rId1" Type="http://schemas.openxmlformats.org/officeDocument/2006/relationships/slideLayout" Target="../slideLayouts/slideLayout314.xml"/><Relationship Id="rId6" Type="http://schemas.openxmlformats.org/officeDocument/2006/relationships/slideLayout" Target="../slideLayouts/slideLayout319.xml"/><Relationship Id="rId11" Type="http://schemas.openxmlformats.org/officeDocument/2006/relationships/slideLayout" Target="../slideLayouts/slideLayout324.xml"/><Relationship Id="rId5" Type="http://schemas.openxmlformats.org/officeDocument/2006/relationships/slideLayout" Target="../slideLayouts/slideLayout318.xml"/><Relationship Id="rId10" Type="http://schemas.openxmlformats.org/officeDocument/2006/relationships/slideLayout" Target="../slideLayouts/slideLayout323.xml"/><Relationship Id="rId4" Type="http://schemas.openxmlformats.org/officeDocument/2006/relationships/slideLayout" Target="../slideLayouts/slideLayout317.xml"/><Relationship Id="rId9" Type="http://schemas.openxmlformats.org/officeDocument/2006/relationships/slideLayout" Target="../slideLayouts/slideLayout322.xml"/><Relationship Id="rId14" Type="http://schemas.openxmlformats.org/officeDocument/2006/relationships/image" Target="../media/image2.png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3.xml"/><Relationship Id="rId3" Type="http://schemas.openxmlformats.org/officeDocument/2006/relationships/slideLayout" Target="../slideLayouts/slideLayout328.xml"/><Relationship Id="rId7" Type="http://schemas.openxmlformats.org/officeDocument/2006/relationships/slideLayout" Target="../slideLayouts/slideLayout332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327.xml"/><Relationship Id="rId1" Type="http://schemas.openxmlformats.org/officeDocument/2006/relationships/slideLayout" Target="../slideLayouts/slideLayout326.xml"/><Relationship Id="rId6" Type="http://schemas.openxmlformats.org/officeDocument/2006/relationships/slideLayout" Target="../slideLayouts/slideLayout331.xml"/><Relationship Id="rId11" Type="http://schemas.openxmlformats.org/officeDocument/2006/relationships/slideLayout" Target="../slideLayouts/slideLayout336.xml"/><Relationship Id="rId5" Type="http://schemas.openxmlformats.org/officeDocument/2006/relationships/slideLayout" Target="../slideLayouts/slideLayout330.xml"/><Relationship Id="rId10" Type="http://schemas.openxmlformats.org/officeDocument/2006/relationships/slideLayout" Target="../slideLayouts/slideLayout335.xml"/><Relationship Id="rId4" Type="http://schemas.openxmlformats.org/officeDocument/2006/relationships/slideLayout" Target="../slideLayouts/slideLayout329.xml"/><Relationship Id="rId9" Type="http://schemas.openxmlformats.org/officeDocument/2006/relationships/slideLayout" Target="../slideLayouts/slideLayout334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4.xml"/><Relationship Id="rId3" Type="http://schemas.openxmlformats.org/officeDocument/2006/relationships/slideLayout" Target="../slideLayouts/slideLayout339.xml"/><Relationship Id="rId7" Type="http://schemas.openxmlformats.org/officeDocument/2006/relationships/slideLayout" Target="../slideLayouts/slideLayout343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38.xml"/><Relationship Id="rId1" Type="http://schemas.openxmlformats.org/officeDocument/2006/relationships/slideLayout" Target="../slideLayouts/slideLayout337.xml"/><Relationship Id="rId6" Type="http://schemas.openxmlformats.org/officeDocument/2006/relationships/slideLayout" Target="../slideLayouts/slideLayout342.xml"/><Relationship Id="rId11" Type="http://schemas.openxmlformats.org/officeDocument/2006/relationships/slideLayout" Target="../slideLayouts/slideLayout347.xml"/><Relationship Id="rId5" Type="http://schemas.openxmlformats.org/officeDocument/2006/relationships/slideLayout" Target="../slideLayouts/slideLayout341.xml"/><Relationship Id="rId10" Type="http://schemas.openxmlformats.org/officeDocument/2006/relationships/slideLayout" Target="../slideLayouts/slideLayout346.xml"/><Relationship Id="rId4" Type="http://schemas.openxmlformats.org/officeDocument/2006/relationships/slideLayout" Target="../slideLayouts/slideLayout340.xml"/><Relationship Id="rId9" Type="http://schemas.openxmlformats.org/officeDocument/2006/relationships/slideLayout" Target="../slideLayouts/slideLayout34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5.xml"/><Relationship Id="rId3" Type="http://schemas.openxmlformats.org/officeDocument/2006/relationships/slideLayout" Target="../slideLayouts/slideLayout350.xml"/><Relationship Id="rId7" Type="http://schemas.openxmlformats.org/officeDocument/2006/relationships/slideLayout" Target="../slideLayouts/slideLayout354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49.xml"/><Relationship Id="rId1" Type="http://schemas.openxmlformats.org/officeDocument/2006/relationships/slideLayout" Target="../slideLayouts/slideLayout348.xml"/><Relationship Id="rId6" Type="http://schemas.openxmlformats.org/officeDocument/2006/relationships/slideLayout" Target="../slideLayouts/slideLayout353.xml"/><Relationship Id="rId11" Type="http://schemas.openxmlformats.org/officeDocument/2006/relationships/slideLayout" Target="../slideLayouts/slideLayout358.xml"/><Relationship Id="rId5" Type="http://schemas.openxmlformats.org/officeDocument/2006/relationships/slideLayout" Target="../slideLayouts/slideLayout352.xml"/><Relationship Id="rId10" Type="http://schemas.openxmlformats.org/officeDocument/2006/relationships/slideLayout" Target="../slideLayouts/slideLayout357.xml"/><Relationship Id="rId4" Type="http://schemas.openxmlformats.org/officeDocument/2006/relationships/slideLayout" Target="../slideLayouts/slideLayout351.xml"/><Relationship Id="rId9" Type="http://schemas.openxmlformats.org/officeDocument/2006/relationships/slideLayout" Target="../slideLayouts/slideLayout356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6.xml"/><Relationship Id="rId3" Type="http://schemas.openxmlformats.org/officeDocument/2006/relationships/slideLayout" Target="../slideLayouts/slideLayout361.xml"/><Relationship Id="rId7" Type="http://schemas.openxmlformats.org/officeDocument/2006/relationships/slideLayout" Target="../slideLayouts/slideLayout365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60.xml"/><Relationship Id="rId1" Type="http://schemas.openxmlformats.org/officeDocument/2006/relationships/slideLayout" Target="../slideLayouts/slideLayout359.xml"/><Relationship Id="rId6" Type="http://schemas.openxmlformats.org/officeDocument/2006/relationships/slideLayout" Target="../slideLayouts/slideLayout364.xml"/><Relationship Id="rId11" Type="http://schemas.openxmlformats.org/officeDocument/2006/relationships/slideLayout" Target="../slideLayouts/slideLayout369.xml"/><Relationship Id="rId5" Type="http://schemas.openxmlformats.org/officeDocument/2006/relationships/slideLayout" Target="../slideLayouts/slideLayout363.xml"/><Relationship Id="rId10" Type="http://schemas.openxmlformats.org/officeDocument/2006/relationships/slideLayout" Target="../slideLayouts/slideLayout368.xml"/><Relationship Id="rId4" Type="http://schemas.openxmlformats.org/officeDocument/2006/relationships/slideLayout" Target="../slideLayouts/slideLayout362.xml"/><Relationship Id="rId9" Type="http://schemas.openxmlformats.org/officeDocument/2006/relationships/slideLayout" Target="../slideLayouts/slideLayout367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7.xml"/><Relationship Id="rId13" Type="http://schemas.openxmlformats.org/officeDocument/2006/relationships/image" Target="../media/image7.wmf"/><Relationship Id="rId3" Type="http://schemas.openxmlformats.org/officeDocument/2006/relationships/slideLayout" Target="../slideLayouts/slideLayout372.xml"/><Relationship Id="rId7" Type="http://schemas.openxmlformats.org/officeDocument/2006/relationships/slideLayout" Target="../slideLayouts/slideLayout376.xml"/><Relationship Id="rId12" Type="http://schemas.openxmlformats.org/officeDocument/2006/relationships/theme" Target="../theme/theme32.xml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371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370.xml"/><Relationship Id="rId6" Type="http://schemas.openxmlformats.org/officeDocument/2006/relationships/slideLayout" Target="../slideLayouts/slideLayout375.xml"/><Relationship Id="rId11" Type="http://schemas.openxmlformats.org/officeDocument/2006/relationships/slideLayout" Target="../slideLayouts/slideLayout380.xml"/><Relationship Id="rId5" Type="http://schemas.openxmlformats.org/officeDocument/2006/relationships/slideLayout" Target="../slideLayouts/slideLayout374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379.xml"/><Relationship Id="rId4" Type="http://schemas.openxmlformats.org/officeDocument/2006/relationships/slideLayout" Target="../slideLayouts/slideLayout373.xml"/><Relationship Id="rId9" Type="http://schemas.openxmlformats.org/officeDocument/2006/relationships/slideLayout" Target="../slideLayouts/slideLayout378.xml"/><Relationship Id="rId14" Type="http://schemas.openxmlformats.org/officeDocument/2006/relationships/image" Target="../media/image8.png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8.xml"/><Relationship Id="rId13" Type="http://schemas.openxmlformats.org/officeDocument/2006/relationships/theme" Target="../theme/theme33.xml"/><Relationship Id="rId3" Type="http://schemas.openxmlformats.org/officeDocument/2006/relationships/slideLayout" Target="../slideLayouts/slideLayout383.xml"/><Relationship Id="rId7" Type="http://schemas.openxmlformats.org/officeDocument/2006/relationships/slideLayout" Target="../slideLayouts/slideLayout387.xml"/><Relationship Id="rId12" Type="http://schemas.openxmlformats.org/officeDocument/2006/relationships/slideLayout" Target="../slideLayouts/slideLayout392.xml"/><Relationship Id="rId2" Type="http://schemas.openxmlformats.org/officeDocument/2006/relationships/slideLayout" Target="../slideLayouts/slideLayout382.xml"/><Relationship Id="rId1" Type="http://schemas.openxmlformats.org/officeDocument/2006/relationships/slideLayout" Target="../slideLayouts/slideLayout381.xml"/><Relationship Id="rId6" Type="http://schemas.openxmlformats.org/officeDocument/2006/relationships/slideLayout" Target="../slideLayouts/slideLayout386.xml"/><Relationship Id="rId11" Type="http://schemas.openxmlformats.org/officeDocument/2006/relationships/slideLayout" Target="../slideLayouts/slideLayout391.xml"/><Relationship Id="rId5" Type="http://schemas.openxmlformats.org/officeDocument/2006/relationships/slideLayout" Target="../slideLayouts/slideLayout385.xml"/><Relationship Id="rId10" Type="http://schemas.openxmlformats.org/officeDocument/2006/relationships/slideLayout" Target="../slideLayouts/slideLayout390.xml"/><Relationship Id="rId4" Type="http://schemas.openxmlformats.org/officeDocument/2006/relationships/slideLayout" Target="../slideLayouts/slideLayout384.xml"/><Relationship Id="rId9" Type="http://schemas.openxmlformats.org/officeDocument/2006/relationships/slideLayout" Target="../slideLayouts/slideLayout389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0.xml"/><Relationship Id="rId3" Type="http://schemas.openxmlformats.org/officeDocument/2006/relationships/slideLayout" Target="../slideLayouts/slideLayout395.xml"/><Relationship Id="rId7" Type="http://schemas.openxmlformats.org/officeDocument/2006/relationships/slideLayout" Target="../slideLayouts/slideLayout399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94.xml"/><Relationship Id="rId1" Type="http://schemas.openxmlformats.org/officeDocument/2006/relationships/slideLayout" Target="../slideLayouts/slideLayout393.xml"/><Relationship Id="rId6" Type="http://schemas.openxmlformats.org/officeDocument/2006/relationships/slideLayout" Target="../slideLayouts/slideLayout398.xml"/><Relationship Id="rId11" Type="http://schemas.openxmlformats.org/officeDocument/2006/relationships/slideLayout" Target="../slideLayouts/slideLayout403.xml"/><Relationship Id="rId5" Type="http://schemas.openxmlformats.org/officeDocument/2006/relationships/slideLayout" Target="../slideLayouts/slideLayout397.xml"/><Relationship Id="rId10" Type="http://schemas.openxmlformats.org/officeDocument/2006/relationships/slideLayout" Target="../slideLayouts/slideLayout402.xml"/><Relationship Id="rId4" Type="http://schemas.openxmlformats.org/officeDocument/2006/relationships/slideLayout" Target="../slideLayouts/slideLayout396.xml"/><Relationship Id="rId9" Type="http://schemas.openxmlformats.org/officeDocument/2006/relationships/slideLayout" Target="../slideLayouts/slideLayout401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1.xml"/><Relationship Id="rId3" Type="http://schemas.openxmlformats.org/officeDocument/2006/relationships/slideLayout" Target="../slideLayouts/slideLayout406.xml"/><Relationship Id="rId7" Type="http://schemas.openxmlformats.org/officeDocument/2006/relationships/slideLayout" Target="../slideLayouts/slideLayout410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405.xml"/><Relationship Id="rId1" Type="http://schemas.openxmlformats.org/officeDocument/2006/relationships/slideLayout" Target="../slideLayouts/slideLayout404.xml"/><Relationship Id="rId6" Type="http://schemas.openxmlformats.org/officeDocument/2006/relationships/slideLayout" Target="../slideLayouts/slideLayout409.xml"/><Relationship Id="rId11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408.xml"/><Relationship Id="rId10" Type="http://schemas.openxmlformats.org/officeDocument/2006/relationships/slideLayout" Target="../slideLayouts/slideLayout413.xml"/><Relationship Id="rId4" Type="http://schemas.openxmlformats.org/officeDocument/2006/relationships/slideLayout" Target="../slideLayouts/slideLayout407.xml"/><Relationship Id="rId9" Type="http://schemas.openxmlformats.org/officeDocument/2006/relationships/slideLayout" Target="../slideLayouts/slideLayout412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2.xml"/><Relationship Id="rId3" Type="http://schemas.openxmlformats.org/officeDocument/2006/relationships/slideLayout" Target="../slideLayouts/slideLayout417.xml"/><Relationship Id="rId7" Type="http://schemas.openxmlformats.org/officeDocument/2006/relationships/slideLayout" Target="../slideLayouts/slideLayout421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416.xml"/><Relationship Id="rId1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20.xml"/><Relationship Id="rId11" Type="http://schemas.openxmlformats.org/officeDocument/2006/relationships/slideLayout" Target="../slideLayouts/slideLayout425.xml"/><Relationship Id="rId5" Type="http://schemas.openxmlformats.org/officeDocument/2006/relationships/slideLayout" Target="../slideLayouts/slideLayout419.xml"/><Relationship Id="rId10" Type="http://schemas.openxmlformats.org/officeDocument/2006/relationships/slideLayout" Target="../slideLayouts/slideLayout424.xml"/><Relationship Id="rId4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23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3.xml"/><Relationship Id="rId13" Type="http://schemas.openxmlformats.org/officeDocument/2006/relationships/theme" Target="../theme/theme37.xml"/><Relationship Id="rId3" Type="http://schemas.openxmlformats.org/officeDocument/2006/relationships/slideLayout" Target="../slideLayouts/slideLayout428.xml"/><Relationship Id="rId7" Type="http://schemas.openxmlformats.org/officeDocument/2006/relationships/slideLayout" Target="../slideLayouts/slideLayout432.xml"/><Relationship Id="rId12" Type="http://schemas.openxmlformats.org/officeDocument/2006/relationships/slideLayout" Target="../slideLayouts/slideLayout437.xml"/><Relationship Id="rId2" Type="http://schemas.openxmlformats.org/officeDocument/2006/relationships/slideLayout" Target="../slideLayouts/slideLayout427.xml"/><Relationship Id="rId1" Type="http://schemas.openxmlformats.org/officeDocument/2006/relationships/slideLayout" Target="../slideLayouts/slideLayout426.xml"/><Relationship Id="rId6" Type="http://schemas.openxmlformats.org/officeDocument/2006/relationships/slideLayout" Target="../slideLayouts/slideLayout431.xml"/><Relationship Id="rId11" Type="http://schemas.openxmlformats.org/officeDocument/2006/relationships/slideLayout" Target="../slideLayouts/slideLayout436.xml"/><Relationship Id="rId5" Type="http://schemas.openxmlformats.org/officeDocument/2006/relationships/slideLayout" Target="../slideLayouts/slideLayout430.xml"/><Relationship Id="rId10" Type="http://schemas.openxmlformats.org/officeDocument/2006/relationships/slideLayout" Target="../slideLayouts/slideLayout435.xml"/><Relationship Id="rId4" Type="http://schemas.openxmlformats.org/officeDocument/2006/relationships/slideLayout" Target="../slideLayouts/slideLayout429.xml"/><Relationship Id="rId9" Type="http://schemas.openxmlformats.org/officeDocument/2006/relationships/slideLayout" Target="../slideLayouts/slideLayout434.xml"/><Relationship Id="rId14" Type="http://schemas.openxmlformats.org/officeDocument/2006/relationships/image" Target="../media/image12.png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5.xml"/><Relationship Id="rId3" Type="http://schemas.openxmlformats.org/officeDocument/2006/relationships/slideLayout" Target="../slideLayouts/slideLayout440.xml"/><Relationship Id="rId7" Type="http://schemas.openxmlformats.org/officeDocument/2006/relationships/slideLayout" Target="../slideLayouts/slideLayout444.xml"/><Relationship Id="rId12" Type="http://schemas.openxmlformats.org/officeDocument/2006/relationships/theme" Target="../theme/theme38.xml"/><Relationship Id="rId2" Type="http://schemas.openxmlformats.org/officeDocument/2006/relationships/slideLayout" Target="../slideLayouts/slideLayout439.xml"/><Relationship Id="rId1" Type="http://schemas.openxmlformats.org/officeDocument/2006/relationships/slideLayout" Target="../slideLayouts/slideLayout438.xml"/><Relationship Id="rId6" Type="http://schemas.openxmlformats.org/officeDocument/2006/relationships/slideLayout" Target="../slideLayouts/slideLayout443.xml"/><Relationship Id="rId11" Type="http://schemas.openxmlformats.org/officeDocument/2006/relationships/slideLayout" Target="../slideLayouts/slideLayout448.xml"/><Relationship Id="rId5" Type="http://schemas.openxmlformats.org/officeDocument/2006/relationships/slideLayout" Target="../slideLayouts/slideLayout442.xml"/><Relationship Id="rId10" Type="http://schemas.openxmlformats.org/officeDocument/2006/relationships/slideLayout" Target="../slideLayouts/slideLayout447.xml"/><Relationship Id="rId4" Type="http://schemas.openxmlformats.org/officeDocument/2006/relationships/slideLayout" Target="../slideLayouts/slideLayout441.xml"/><Relationship Id="rId9" Type="http://schemas.openxmlformats.org/officeDocument/2006/relationships/slideLayout" Target="../slideLayouts/slideLayout446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6.xml"/><Relationship Id="rId3" Type="http://schemas.openxmlformats.org/officeDocument/2006/relationships/slideLayout" Target="../slideLayouts/slideLayout451.xml"/><Relationship Id="rId7" Type="http://schemas.openxmlformats.org/officeDocument/2006/relationships/slideLayout" Target="../slideLayouts/slideLayout455.xml"/><Relationship Id="rId12" Type="http://schemas.openxmlformats.org/officeDocument/2006/relationships/theme" Target="../theme/theme39.xml"/><Relationship Id="rId2" Type="http://schemas.openxmlformats.org/officeDocument/2006/relationships/slideLayout" Target="../slideLayouts/slideLayout450.xml"/><Relationship Id="rId1" Type="http://schemas.openxmlformats.org/officeDocument/2006/relationships/slideLayout" Target="../slideLayouts/slideLayout449.xml"/><Relationship Id="rId6" Type="http://schemas.openxmlformats.org/officeDocument/2006/relationships/slideLayout" Target="../slideLayouts/slideLayout454.xml"/><Relationship Id="rId11" Type="http://schemas.openxmlformats.org/officeDocument/2006/relationships/slideLayout" Target="../slideLayouts/slideLayout459.xml"/><Relationship Id="rId5" Type="http://schemas.openxmlformats.org/officeDocument/2006/relationships/slideLayout" Target="../slideLayouts/slideLayout453.xml"/><Relationship Id="rId10" Type="http://schemas.openxmlformats.org/officeDocument/2006/relationships/slideLayout" Target="../slideLayouts/slideLayout458.xml"/><Relationship Id="rId4" Type="http://schemas.openxmlformats.org/officeDocument/2006/relationships/slideLayout" Target="../slideLayouts/slideLayout452.xml"/><Relationship Id="rId9" Type="http://schemas.openxmlformats.org/officeDocument/2006/relationships/slideLayout" Target="../slideLayouts/slideLayout45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7.xml"/><Relationship Id="rId3" Type="http://schemas.openxmlformats.org/officeDocument/2006/relationships/slideLayout" Target="../slideLayouts/slideLayout462.xml"/><Relationship Id="rId7" Type="http://schemas.openxmlformats.org/officeDocument/2006/relationships/slideLayout" Target="../slideLayouts/slideLayout466.xml"/><Relationship Id="rId12" Type="http://schemas.openxmlformats.org/officeDocument/2006/relationships/theme" Target="../theme/theme40.xml"/><Relationship Id="rId2" Type="http://schemas.openxmlformats.org/officeDocument/2006/relationships/slideLayout" Target="../slideLayouts/slideLayout461.xml"/><Relationship Id="rId1" Type="http://schemas.openxmlformats.org/officeDocument/2006/relationships/slideLayout" Target="../slideLayouts/slideLayout460.xml"/><Relationship Id="rId6" Type="http://schemas.openxmlformats.org/officeDocument/2006/relationships/slideLayout" Target="../slideLayouts/slideLayout465.xml"/><Relationship Id="rId11" Type="http://schemas.openxmlformats.org/officeDocument/2006/relationships/slideLayout" Target="../slideLayouts/slideLayout470.xml"/><Relationship Id="rId5" Type="http://schemas.openxmlformats.org/officeDocument/2006/relationships/slideLayout" Target="../slideLayouts/slideLayout464.xml"/><Relationship Id="rId10" Type="http://schemas.openxmlformats.org/officeDocument/2006/relationships/slideLayout" Target="../slideLayouts/slideLayout469.xml"/><Relationship Id="rId4" Type="http://schemas.openxmlformats.org/officeDocument/2006/relationships/slideLayout" Target="../slideLayouts/slideLayout463.xml"/><Relationship Id="rId9" Type="http://schemas.openxmlformats.org/officeDocument/2006/relationships/slideLayout" Target="../slideLayouts/slideLayout468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8.xml"/><Relationship Id="rId3" Type="http://schemas.openxmlformats.org/officeDocument/2006/relationships/slideLayout" Target="../slideLayouts/slideLayout473.xml"/><Relationship Id="rId7" Type="http://schemas.openxmlformats.org/officeDocument/2006/relationships/slideLayout" Target="../slideLayouts/slideLayout477.xml"/><Relationship Id="rId12" Type="http://schemas.openxmlformats.org/officeDocument/2006/relationships/theme" Target="../theme/theme41.xml"/><Relationship Id="rId2" Type="http://schemas.openxmlformats.org/officeDocument/2006/relationships/slideLayout" Target="../slideLayouts/slideLayout472.xml"/><Relationship Id="rId1" Type="http://schemas.openxmlformats.org/officeDocument/2006/relationships/slideLayout" Target="../slideLayouts/slideLayout471.xml"/><Relationship Id="rId6" Type="http://schemas.openxmlformats.org/officeDocument/2006/relationships/slideLayout" Target="../slideLayouts/slideLayout476.xml"/><Relationship Id="rId11" Type="http://schemas.openxmlformats.org/officeDocument/2006/relationships/slideLayout" Target="../slideLayouts/slideLayout481.xml"/><Relationship Id="rId5" Type="http://schemas.openxmlformats.org/officeDocument/2006/relationships/slideLayout" Target="../slideLayouts/slideLayout475.xml"/><Relationship Id="rId10" Type="http://schemas.openxmlformats.org/officeDocument/2006/relationships/slideLayout" Target="../slideLayouts/slideLayout480.xml"/><Relationship Id="rId4" Type="http://schemas.openxmlformats.org/officeDocument/2006/relationships/slideLayout" Target="../slideLayouts/slideLayout474.xml"/><Relationship Id="rId9" Type="http://schemas.openxmlformats.org/officeDocument/2006/relationships/slideLayout" Target="../slideLayouts/slideLayout479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9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484.xml"/><Relationship Id="rId7" Type="http://schemas.openxmlformats.org/officeDocument/2006/relationships/slideLayout" Target="../slideLayouts/slideLayout488.xml"/><Relationship Id="rId12" Type="http://schemas.openxmlformats.org/officeDocument/2006/relationships/theme" Target="../theme/theme42.xml"/><Relationship Id="rId2" Type="http://schemas.openxmlformats.org/officeDocument/2006/relationships/slideLayout" Target="../slideLayouts/slideLayout483.xml"/><Relationship Id="rId1" Type="http://schemas.openxmlformats.org/officeDocument/2006/relationships/slideLayout" Target="../slideLayouts/slideLayout482.xml"/><Relationship Id="rId6" Type="http://schemas.openxmlformats.org/officeDocument/2006/relationships/slideLayout" Target="../slideLayouts/slideLayout487.xml"/><Relationship Id="rId11" Type="http://schemas.openxmlformats.org/officeDocument/2006/relationships/slideLayout" Target="../slideLayouts/slideLayout492.xml"/><Relationship Id="rId5" Type="http://schemas.openxmlformats.org/officeDocument/2006/relationships/slideLayout" Target="../slideLayouts/slideLayout486.xml"/><Relationship Id="rId10" Type="http://schemas.openxmlformats.org/officeDocument/2006/relationships/slideLayout" Target="../slideLayouts/slideLayout491.xml"/><Relationship Id="rId4" Type="http://schemas.openxmlformats.org/officeDocument/2006/relationships/slideLayout" Target="../slideLayouts/slideLayout485.xml"/><Relationship Id="rId9" Type="http://schemas.openxmlformats.org/officeDocument/2006/relationships/slideLayout" Target="../slideLayouts/slideLayout490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0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495.xml"/><Relationship Id="rId7" Type="http://schemas.openxmlformats.org/officeDocument/2006/relationships/slideLayout" Target="../slideLayouts/slideLayout499.xml"/><Relationship Id="rId12" Type="http://schemas.openxmlformats.org/officeDocument/2006/relationships/theme" Target="../theme/theme43.xml"/><Relationship Id="rId2" Type="http://schemas.openxmlformats.org/officeDocument/2006/relationships/slideLayout" Target="../slideLayouts/slideLayout494.xml"/><Relationship Id="rId1" Type="http://schemas.openxmlformats.org/officeDocument/2006/relationships/slideLayout" Target="../slideLayouts/slideLayout493.xml"/><Relationship Id="rId6" Type="http://schemas.openxmlformats.org/officeDocument/2006/relationships/slideLayout" Target="../slideLayouts/slideLayout498.xml"/><Relationship Id="rId11" Type="http://schemas.openxmlformats.org/officeDocument/2006/relationships/slideLayout" Target="../slideLayouts/slideLayout503.xml"/><Relationship Id="rId5" Type="http://schemas.openxmlformats.org/officeDocument/2006/relationships/slideLayout" Target="../slideLayouts/slideLayout497.xml"/><Relationship Id="rId10" Type="http://schemas.openxmlformats.org/officeDocument/2006/relationships/slideLayout" Target="../slideLayouts/slideLayout502.xml"/><Relationship Id="rId4" Type="http://schemas.openxmlformats.org/officeDocument/2006/relationships/slideLayout" Target="../slideLayouts/slideLayout496.xml"/><Relationship Id="rId9" Type="http://schemas.openxmlformats.org/officeDocument/2006/relationships/slideLayout" Target="../slideLayouts/slideLayout501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1.xml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506.xml"/><Relationship Id="rId7" Type="http://schemas.openxmlformats.org/officeDocument/2006/relationships/slideLayout" Target="../slideLayouts/slideLayout510.xml"/><Relationship Id="rId12" Type="http://schemas.openxmlformats.org/officeDocument/2006/relationships/theme" Target="../theme/theme44.xml"/><Relationship Id="rId17" Type="http://schemas.openxmlformats.org/officeDocument/2006/relationships/image" Target="../media/image21.png"/><Relationship Id="rId2" Type="http://schemas.openxmlformats.org/officeDocument/2006/relationships/slideLayout" Target="../slideLayouts/slideLayout505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504.xml"/><Relationship Id="rId6" Type="http://schemas.openxmlformats.org/officeDocument/2006/relationships/slideLayout" Target="../slideLayouts/slideLayout509.xml"/><Relationship Id="rId11" Type="http://schemas.openxmlformats.org/officeDocument/2006/relationships/slideLayout" Target="../slideLayouts/slideLayout514.xml"/><Relationship Id="rId5" Type="http://schemas.openxmlformats.org/officeDocument/2006/relationships/slideLayout" Target="../slideLayouts/slideLayout508.xml"/><Relationship Id="rId15" Type="http://schemas.openxmlformats.org/officeDocument/2006/relationships/image" Target="../media/image19.png"/><Relationship Id="rId10" Type="http://schemas.openxmlformats.org/officeDocument/2006/relationships/slideLayout" Target="../slideLayouts/slideLayout513.xml"/><Relationship Id="rId4" Type="http://schemas.openxmlformats.org/officeDocument/2006/relationships/slideLayout" Target="../slideLayouts/slideLayout507.xml"/><Relationship Id="rId9" Type="http://schemas.openxmlformats.org/officeDocument/2006/relationships/slideLayout" Target="../slideLayouts/slideLayout512.xml"/><Relationship Id="rId14" Type="http://schemas.openxmlformats.org/officeDocument/2006/relationships/image" Target="../media/image18.png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2.xml"/><Relationship Id="rId3" Type="http://schemas.openxmlformats.org/officeDocument/2006/relationships/slideLayout" Target="../slideLayouts/slideLayout517.xml"/><Relationship Id="rId7" Type="http://schemas.openxmlformats.org/officeDocument/2006/relationships/slideLayout" Target="../slideLayouts/slideLayout521.xml"/><Relationship Id="rId12" Type="http://schemas.openxmlformats.org/officeDocument/2006/relationships/theme" Target="../theme/theme45.xml"/><Relationship Id="rId2" Type="http://schemas.openxmlformats.org/officeDocument/2006/relationships/slideLayout" Target="../slideLayouts/slideLayout516.xml"/><Relationship Id="rId1" Type="http://schemas.openxmlformats.org/officeDocument/2006/relationships/slideLayout" Target="../slideLayouts/slideLayout515.xml"/><Relationship Id="rId6" Type="http://schemas.openxmlformats.org/officeDocument/2006/relationships/slideLayout" Target="../slideLayouts/slideLayout520.xml"/><Relationship Id="rId11" Type="http://schemas.openxmlformats.org/officeDocument/2006/relationships/slideLayout" Target="../slideLayouts/slideLayout525.xml"/><Relationship Id="rId5" Type="http://schemas.openxmlformats.org/officeDocument/2006/relationships/slideLayout" Target="../slideLayouts/slideLayout519.xml"/><Relationship Id="rId10" Type="http://schemas.openxmlformats.org/officeDocument/2006/relationships/slideLayout" Target="../slideLayouts/slideLayout524.xml"/><Relationship Id="rId4" Type="http://schemas.openxmlformats.org/officeDocument/2006/relationships/slideLayout" Target="../slideLayouts/slideLayout518.xml"/><Relationship Id="rId9" Type="http://schemas.openxmlformats.org/officeDocument/2006/relationships/slideLayout" Target="../slideLayouts/slideLayout523.xm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3.xml"/><Relationship Id="rId3" Type="http://schemas.openxmlformats.org/officeDocument/2006/relationships/slideLayout" Target="../slideLayouts/slideLayout528.xml"/><Relationship Id="rId7" Type="http://schemas.openxmlformats.org/officeDocument/2006/relationships/slideLayout" Target="../slideLayouts/slideLayout532.xml"/><Relationship Id="rId12" Type="http://schemas.openxmlformats.org/officeDocument/2006/relationships/theme" Target="../theme/theme46.xml"/><Relationship Id="rId2" Type="http://schemas.openxmlformats.org/officeDocument/2006/relationships/slideLayout" Target="../slideLayouts/slideLayout527.xml"/><Relationship Id="rId1" Type="http://schemas.openxmlformats.org/officeDocument/2006/relationships/slideLayout" Target="../slideLayouts/slideLayout526.xml"/><Relationship Id="rId6" Type="http://schemas.openxmlformats.org/officeDocument/2006/relationships/slideLayout" Target="../slideLayouts/slideLayout531.xml"/><Relationship Id="rId11" Type="http://schemas.openxmlformats.org/officeDocument/2006/relationships/slideLayout" Target="../slideLayouts/slideLayout536.xml"/><Relationship Id="rId5" Type="http://schemas.openxmlformats.org/officeDocument/2006/relationships/slideLayout" Target="../slideLayouts/slideLayout530.xml"/><Relationship Id="rId10" Type="http://schemas.openxmlformats.org/officeDocument/2006/relationships/slideLayout" Target="../slideLayouts/slideLayout535.xml"/><Relationship Id="rId4" Type="http://schemas.openxmlformats.org/officeDocument/2006/relationships/slideLayout" Target="../slideLayouts/slideLayout529.xml"/><Relationship Id="rId9" Type="http://schemas.openxmlformats.org/officeDocument/2006/relationships/slideLayout" Target="../slideLayouts/slideLayout534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4.xml"/><Relationship Id="rId3" Type="http://schemas.openxmlformats.org/officeDocument/2006/relationships/slideLayout" Target="../slideLayouts/slideLayout539.xml"/><Relationship Id="rId7" Type="http://schemas.openxmlformats.org/officeDocument/2006/relationships/slideLayout" Target="../slideLayouts/slideLayout543.xml"/><Relationship Id="rId12" Type="http://schemas.openxmlformats.org/officeDocument/2006/relationships/theme" Target="../theme/theme47.xml"/><Relationship Id="rId2" Type="http://schemas.openxmlformats.org/officeDocument/2006/relationships/slideLayout" Target="../slideLayouts/slideLayout538.xml"/><Relationship Id="rId1" Type="http://schemas.openxmlformats.org/officeDocument/2006/relationships/slideLayout" Target="../slideLayouts/slideLayout537.xml"/><Relationship Id="rId6" Type="http://schemas.openxmlformats.org/officeDocument/2006/relationships/slideLayout" Target="../slideLayouts/slideLayout542.xml"/><Relationship Id="rId11" Type="http://schemas.openxmlformats.org/officeDocument/2006/relationships/slideLayout" Target="../slideLayouts/slideLayout547.xml"/><Relationship Id="rId5" Type="http://schemas.openxmlformats.org/officeDocument/2006/relationships/slideLayout" Target="../slideLayouts/slideLayout541.xml"/><Relationship Id="rId10" Type="http://schemas.openxmlformats.org/officeDocument/2006/relationships/slideLayout" Target="../slideLayouts/slideLayout546.xml"/><Relationship Id="rId4" Type="http://schemas.openxmlformats.org/officeDocument/2006/relationships/slideLayout" Target="../slideLayouts/slideLayout540.xml"/><Relationship Id="rId9" Type="http://schemas.openxmlformats.org/officeDocument/2006/relationships/slideLayout" Target="../slideLayouts/slideLayout545.xml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5.xml"/><Relationship Id="rId3" Type="http://schemas.openxmlformats.org/officeDocument/2006/relationships/slideLayout" Target="../slideLayouts/slideLayout550.xml"/><Relationship Id="rId7" Type="http://schemas.openxmlformats.org/officeDocument/2006/relationships/slideLayout" Target="../slideLayouts/slideLayout554.xml"/><Relationship Id="rId12" Type="http://schemas.openxmlformats.org/officeDocument/2006/relationships/theme" Target="../theme/theme48.xml"/><Relationship Id="rId2" Type="http://schemas.openxmlformats.org/officeDocument/2006/relationships/slideLayout" Target="../slideLayouts/slideLayout549.xml"/><Relationship Id="rId1" Type="http://schemas.openxmlformats.org/officeDocument/2006/relationships/slideLayout" Target="../slideLayouts/slideLayout548.xml"/><Relationship Id="rId6" Type="http://schemas.openxmlformats.org/officeDocument/2006/relationships/slideLayout" Target="../slideLayouts/slideLayout553.xml"/><Relationship Id="rId11" Type="http://schemas.openxmlformats.org/officeDocument/2006/relationships/slideLayout" Target="../slideLayouts/slideLayout558.xml"/><Relationship Id="rId5" Type="http://schemas.openxmlformats.org/officeDocument/2006/relationships/slideLayout" Target="../slideLayouts/slideLayout552.xml"/><Relationship Id="rId10" Type="http://schemas.openxmlformats.org/officeDocument/2006/relationships/slideLayout" Target="../slideLayouts/slideLayout557.xml"/><Relationship Id="rId4" Type="http://schemas.openxmlformats.org/officeDocument/2006/relationships/slideLayout" Target="../slideLayouts/slideLayout551.xml"/><Relationship Id="rId9" Type="http://schemas.openxmlformats.org/officeDocument/2006/relationships/slideLayout" Target="../slideLayouts/slideLayout556.xml"/></Relationships>
</file>

<file path=ppt/slideMasters/_rels/slideMaster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6.xml"/><Relationship Id="rId3" Type="http://schemas.openxmlformats.org/officeDocument/2006/relationships/slideLayout" Target="../slideLayouts/slideLayout561.xml"/><Relationship Id="rId7" Type="http://schemas.openxmlformats.org/officeDocument/2006/relationships/slideLayout" Target="../slideLayouts/slideLayout565.xml"/><Relationship Id="rId12" Type="http://schemas.openxmlformats.org/officeDocument/2006/relationships/theme" Target="../theme/theme49.xml"/><Relationship Id="rId2" Type="http://schemas.openxmlformats.org/officeDocument/2006/relationships/slideLayout" Target="../slideLayouts/slideLayout560.xml"/><Relationship Id="rId1" Type="http://schemas.openxmlformats.org/officeDocument/2006/relationships/slideLayout" Target="../slideLayouts/slideLayout559.xml"/><Relationship Id="rId6" Type="http://schemas.openxmlformats.org/officeDocument/2006/relationships/slideLayout" Target="../slideLayouts/slideLayout564.xml"/><Relationship Id="rId11" Type="http://schemas.openxmlformats.org/officeDocument/2006/relationships/slideLayout" Target="../slideLayouts/slideLayout569.xml"/><Relationship Id="rId5" Type="http://schemas.openxmlformats.org/officeDocument/2006/relationships/slideLayout" Target="../slideLayouts/slideLayout563.xml"/><Relationship Id="rId10" Type="http://schemas.openxmlformats.org/officeDocument/2006/relationships/slideLayout" Target="../slideLayouts/slideLayout568.xml"/><Relationship Id="rId4" Type="http://schemas.openxmlformats.org/officeDocument/2006/relationships/slideLayout" Target="../slideLayouts/slideLayout562.xml"/><Relationship Id="rId9" Type="http://schemas.openxmlformats.org/officeDocument/2006/relationships/slideLayout" Target="../slideLayouts/slideLayout56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7.xml"/><Relationship Id="rId3" Type="http://schemas.openxmlformats.org/officeDocument/2006/relationships/slideLayout" Target="../slideLayouts/slideLayout572.xml"/><Relationship Id="rId7" Type="http://schemas.openxmlformats.org/officeDocument/2006/relationships/slideLayout" Target="../slideLayouts/slideLayout576.xml"/><Relationship Id="rId12" Type="http://schemas.openxmlformats.org/officeDocument/2006/relationships/theme" Target="../theme/theme50.xml"/><Relationship Id="rId2" Type="http://schemas.openxmlformats.org/officeDocument/2006/relationships/slideLayout" Target="../slideLayouts/slideLayout571.xml"/><Relationship Id="rId1" Type="http://schemas.openxmlformats.org/officeDocument/2006/relationships/slideLayout" Target="../slideLayouts/slideLayout570.xml"/><Relationship Id="rId6" Type="http://schemas.openxmlformats.org/officeDocument/2006/relationships/slideLayout" Target="../slideLayouts/slideLayout575.xml"/><Relationship Id="rId11" Type="http://schemas.openxmlformats.org/officeDocument/2006/relationships/slideLayout" Target="../slideLayouts/slideLayout580.xml"/><Relationship Id="rId5" Type="http://schemas.openxmlformats.org/officeDocument/2006/relationships/slideLayout" Target="../slideLayouts/slideLayout574.xml"/><Relationship Id="rId10" Type="http://schemas.openxmlformats.org/officeDocument/2006/relationships/slideLayout" Target="../slideLayouts/slideLayout579.xml"/><Relationship Id="rId4" Type="http://schemas.openxmlformats.org/officeDocument/2006/relationships/slideLayout" Target="../slideLayouts/slideLayout573.xml"/><Relationship Id="rId9" Type="http://schemas.openxmlformats.org/officeDocument/2006/relationships/slideLayout" Target="../slideLayouts/slideLayout578.xml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8.xml"/><Relationship Id="rId13" Type="http://schemas.openxmlformats.org/officeDocument/2006/relationships/slideLayout" Target="../slideLayouts/slideLayout593.xml"/><Relationship Id="rId18" Type="http://schemas.openxmlformats.org/officeDocument/2006/relationships/image" Target="../media/image23.png"/><Relationship Id="rId3" Type="http://schemas.openxmlformats.org/officeDocument/2006/relationships/slideLayout" Target="../slideLayouts/slideLayout583.xml"/><Relationship Id="rId7" Type="http://schemas.openxmlformats.org/officeDocument/2006/relationships/slideLayout" Target="../slideLayouts/slideLayout587.xml"/><Relationship Id="rId12" Type="http://schemas.openxmlformats.org/officeDocument/2006/relationships/slideLayout" Target="../slideLayouts/slideLayout592.xml"/><Relationship Id="rId17" Type="http://schemas.openxmlformats.org/officeDocument/2006/relationships/image" Target="../media/image22.jpeg"/><Relationship Id="rId2" Type="http://schemas.openxmlformats.org/officeDocument/2006/relationships/slideLayout" Target="../slideLayouts/slideLayout582.xml"/><Relationship Id="rId16" Type="http://schemas.openxmlformats.org/officeDocument/2006/relationships/theme" Target="../theme/theme51.xml"/><Relationship Id="rId1" Type="http://schemas.openxmlformats.org/officeDocument/2006/relationships/slideLayout" Target="../slideLayouts/slideLayout581.xml"/><Relationship Id="rId6" Type="http://schemas.openxmlformats.org/officeDocument/2006/relationships/slideLayout" Target="../slideLayouts/slideLayout586.xml"/><Relationship Id="rId11" Type="http://schemas.openxmlformats.org/officeDocument/2006/relationships/slideLayout" Target="../slideLayouts/slideLayout591.xml"/><Relationship Id="rId5" Type="http://schemas.openxmlformats.org/officeDocument/2006/relationships/slideLayout" Target="../slideLayouts/slideLayout585.xml"/><Relationship Id="rId15" Type="http://schemas.openxmlformats.org/officeDocument/2006/relationships/slideLayout" Target="../slideLayouts/slideLayout595.xml"/><Relationship Id="rId10" Type="http://schemas.openxmlformats.org/officeDocument/2006/relationships/slideLayout" Target="../slideLayouts/slideLayout590.xml"/><Relationship Id="rId19" Type="http://schemas.openxmlformats.org/officeDocument/2006/relationships/image" Target="../media/image24.png"/><Relationship Id="rId4" Type="http://schemas.openxmlformats.org/officeDocument/2006/relationships/slideLayout" Target="../slideLayouts/slideLayout584.xml"/><Relationship Id="rId9" Type="http://schemas.openxmlformats.org/officeDocument/2006/relationships/slideLayout" Target="../slideLayouts/slideLayout589.xml"/><Relationship Id="rId14" Type="http://schemas.openxmlformats.org/officeDocument/2006/relationships/slideLayout" Target="../slideLayouts/slideLayout594.xml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3.xml"/><Relationship Id="rId13" Type="http://schemas.openxmlformats.org/officeDocument/2006/relationships/slideLayout" Target="../slideLayouts/slideLayout608.xml"/><Relationship Id="rId3" Type="http://schemas.openxmlformats.org/officeDocument/2006/relationships/slideLayout" Target="../slideLayouts/slideLayout598.xml"/><Relationship Id="rId7" Type="http://schemas.openxmlformats.org/officeDocument/2006/relationships/slideLayout" Target="../slideLayouts/slideLayout602.xml"/><Relationship Id="rId12" Type="http://schemas.openxmlformats.org/officeDocument/2006/relationships/slideLayout" Target="../slideLayouts/slideLayout607.xml"/><Relationship Id="rId2" Type="http://schemas.openxmlformats.org/officeDocument/2006/relationships/slideLayout" Target="../slideLayouts/slideLayout597.xml"/><Relationship Id="rId1" Type="http://schemas.openxmlformats.org/officeDocument/2006/relationships/slideLayout" Target="../slideLayouts/slideLayout596.xml"/><Relationship Id="rId6" Type="http://schemas.openxmlformats.org/officeDocument/2006/relationships/slideLayout" Target="../slideLayouts/slideLayout601.xml"/><Relationship Id="rId11" Type="http://schemas.openxmlformats.org/officeDocument/2006/relationships/slideLayout" Target="../slideLayouts/slideLayout606.xml"/><Relationship Id="rId5" Type="http://schemas.openxmlformats.org/officeDocument/2006/relationships/slideLayout" Target="../slideLayouts/slideLayout600.xml"/><Relationship Id="rId15" Type="http://schemas.openxmlformats.org/officeDocument/2006/relationships/image" Target="../media/image26.jpeg"/><Relationship Id="rId10" Type="http://schemas.openxmlformats.org/officeDocument/2006/relationships/slideLayout" Target="../slideLayouts/slideLayout605.xml"/><Relationship Id="rId4" Type="http://schemas.openxmlformats.org/officeDocument/2006/relationships/slideLayout" Target="../slideLayouts/slideLayout599.xml"/><Relationship Id="rId9" Type="http://schemas.openxmlformats.org/officeDocument/2006/relationships/slideLayout" Target="../slideLayouts/slideLayout604.xml"/><Relationship Id="rId14" Type="http://schemas.openxmlformats.org/officeDocument/2006/relationships/theme" Target="../theme/theme52.xml"/></Relationships>
</file>

<file path=ppt/slideMasters/_rels/slideMaster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6.xml"/><Relationship Id="rId13" Type="http://schemas.openxmlformats.org/officeDocument/2006/relationships/slideLayout" Target="../slideLayouts/slideLayout621.xml"/><Relationship Id="rId3" Type="http://schemas.openxmlformats.org/officeDocument/2006/relationships/slideLayout" Target="../slideLayouts/slideLayout611.xml"/><Relationship Id="rId7" Type="http://schemas.openxmlformats.org/officeDocument/2006/relationships/slideLayout" Target="../slideLayouts/slideLayout615.xml"/><Relationship Id="rId12" Type="http://schemas.openxmlformats.org/officeDocument/2006/relationships/slideLayout" Target="../slideLayouts/slideLayout620.xml"/><Relationship Id="rId2" Type="http://schemas.openxmlformats.org/officeDocument/2006/relationships/slideLayout" Target="../slideLayouts/slideLayout610.xml"/><Relationship Id="rId16" Type="http://schemas.openxmlformats.org/officeDocument/2006/relationships/image" Target="../media/image28.gif"/><Relationship Id="rId1" Type="http://schemas.openxmlformats.org/officeDocument/2006/relationships/slideLayout" Target="../slideLayouts/slideLayout609.xml"/><Relationship Id="rId6" Type="http://schemas.openxmlformats.org/officeDocument/2006/relationships/slideLayout" Target="../slideLayouts/slideLayout614.xml"/><Relationship Id="rId11" Type="http://schemas.openxmlformats.org/officeDocument/2006/relationships/slideLayout" Target="../slideLayouts/slideLayout619.xml"/><Relationship Id="rId5" Type="http://schemas.openxmlformats.org/officeDocument/2006/relationships/slideLayout" Target="../slideLayouts/slideLayout613.xml"/><Relationship Id="rId15" Type="http://schemas.openxmlformats.org/officeDocument/2006/relationships/image" Target="../media/image26.jpeg"/><Relationship Id="rId10" Type="http://schemas.openxmlformats.org/officeDocument/2006/relationships/slideLayout" Target="../slideLayouts/slideLayout618.xml"/><Relationship Id="rId4" Type="http://schemas.openxmlformats.org/officeDocument/2006/relationships/slideLayout" Target="../slideLayouts/slideLayout612.xml"/><Relationship Id="rId9" Type="http://schemas.openxmlformats.org/officeDocument/2006/relationships/slideLayout" Target="../slideLayouts/slideLayout617.xml"/><Relationship Id="rId14" Type="http://schemas.openxmlformats.org/officeDocument/2006/relationships/theme" Target="../theme/theme53.xml"/></Relationships>
</file>

<file path=ppt/slideMasters/_rels/slideMaster5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9.xml"/><Relationship Id="rId3" Type="http://schemas.openxmlformats.org/officeDocument/2006/relationships/slideLayout" Target="../slideLayouts/slideLayout624.xml"/><Relationship Id="rId7" Type="http://schemas.openxmlformats.org/officeDocument/2006/relationships/slideLayout" Target="../slideLayouts/slideLayout628.xml"/><Relationship Id="rId12" Type="http://schemas.openxmlformats.org/officeDocument/2006/relationships/theme" Target="../theme/theme54.xml"/><Relationship Id="rId2" Type="http://schemas.openxmlformats.org/officeDocument/2006/relationships/slideLayout" Target="../slideLayouts/slideLayout623.xml"/><Relationship Id="rId1" Type="http://schemas.openxmlformats.org/officeDocument/2006/relationships/slideLayout" Target="../slideLayouts/slideLayout622.xml"/><Relationship Id="rId6" Type="http://schemas.openxmlformats.org/officeDocument/2006/relationships/slideLayout" Target="../slideLayouts/slideLayout627.xml"/><Relationship Id="rId11" Type="http://schemas.openxmlformats.org/officeDocument/2006/relationships/slideLayout" Target="../slideLayouts/slideLayout632.xml"/><Relationship Id="rId5" Type="http://schemas.openxmlformats.org/officeDocument/2006/relationships/slideLayout" Target="../slideLayouts/slideLayout626.xml"/><Relationship Id="rId10" Type="http://schemas.openxmlformats.org/officeDocument/2006/relationships/slideLayout" Target="../slideLayouts/slideLayout631.xml"/><Relationship Id="rId4" Type="http://schemas.openxmlformats.org/officeDocument/2006/relationships/slideLayout" Target="../slideLayouts/slideLayout625.xml"/><Relationship Id="rId9" Type="http://schemas.openxmlformats.org/officeDocument/2006/relationships/slideLayout" Target="../slideLayouts/slideLayout63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914400" y="1600200"/>
            <a:ext cx="8247063" cy="5257800"/>
            <a:chOff x="576" y="1008"/>
            <a:chExt cx="5195" cy="3312"/>
          </a:xfrm>
        </p:grpSpPr>
        <p:sp>
          <p:nvSpPr>
            <p:cNvPr id="16387" name="Rectangle 3" descr="White marble"/>
            <p:cNvSpPr>
              <a:spLocks noChangeArrowheads="1"/>
            </p:cNvSpPr>
            <p:nvPr/>
          </p:nvSpPr>
          <p:spPr bwMode="auto">
            <a:xfrm>
              <a:off x="641" y="1014"/>
              <a:ext cx="5117" cy="3305"/>
            </a:xfrm>
            <a:prstGeom prst="rect">
              <a:avLst/>
            </a:prstGeom>
            <a:blipFill dpi="0" rotWithShape="0">
              <a:blip r:embed="rId1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ru-RU" sz="2400">
                <a:latin typeface="+mn-lt"/>
              </a:endParaRPr>
            </a:p>
          </p:txBody>
        </p:sp>
        <p:sp>
          <p:nvSpPr>
            <p:cNvPr id="16388" name="Rectangle 4"/>
            <p:cNvSpPr>
              <a:spLocks noChangeArrowheads="1"/>
            </p:cNvSpPr>
            <p:nvPr/>
          </p:nvSpPr>
          <p:spPr bwMode="auto">
            <a:xfrm>
              <a:off x="576" y="1008"/>
              <a:ext cx="65" cy="331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389" name="Rectangle 5"/>
            <p:cNvSpPr>
              <a:spLocks noChangeArrowheads="1"/>
            </p:cNvSpPr>
            <p:nvPr/>
          </p:nvSpPr>
          <p:spPr bwMode="auto">
            <a:xfrm>
              <a:off x="576" y="1008"/>
              <a:ext cx="5195" cy="6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390" name="Rectangle 6"/>
            <p:cNvSpPr>
              <a:spLocks noChangeArrowheads="1"/>
            </p:cNvSpPr>
            <p:nvPr/>
          </p:nvSpPr>
          <p:spPr bwMode="auto">
            <a:xfrm>
              <a:off x="5498" y="1014"/>
              <a:ext cx="260" cy="50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391" name="Rectangle 7"/>
            <p:cNvSpPr>
              <a:spLocks noChangeArrowheads="1"/>
            </p:cNvSpPr>
            <p:nvPr/>
          </p:nvSpPr>
          <p:spPr bwMode="auto">
            <a:xfrm>
              <a:off x="4975" y="1014"/>
              <a:ext cx="261" cy="50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392" name="Rectangle 8"/>
            <p:cNvSpPr>
              <a:spLocks noChangeArrowheads="1"/>
            </p:cNvSpPr>
            <p:nvPr/>
          </p:nvSpPr>
          <p:spPr bwMode="auto">
            <a:xfrm>
              <a:off x="4454" y="1014"/>
              <a:ext cx="259" cy="50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393" name="Rectangle 9"/>
            <p:cNvSpPr>
              <a:spLocks noChangeArrowheads="1"/>
            </p:cNvSpPr>
            <p:nvPr/>
          </p:nvSpPr>
          <p:spPr bwMode="auto">
            <a:xfrm>
              <a:off x="3931" y="1014"/>
              <a:ext cx="260" cy="50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394" name="Rectangle 10"/>
            <p:cNvSpPr>
              <a:spLocks noChangeArrowheads="1"/>
            </p:cNvSpPr>
            <p:nvPr/>
          </p:nvSpPr>
          <p:spPr bwMode="auto">
            <a:xfrm>
              <a:off x="3409" y="1014"/>
              <a:ext cx="260" cy="50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395" name="Rectangle 11"/>
            <p:cNvSpPr>
              <a:spLocks noChangeArrowheads="1"/>
            </p:cNvSpPr>
            <p:nvPr/>
          </p:nvSpPr>
          <p:spPr bwMode="auto">
            <a:xfrm>
              <a:off x="2887" y="1014"/>
              <a:ext cx="260" cy="50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396" name="Rectangle 12"/>
            <p:cNvSpPr>
              <a:spLocks noChangeArrowheads="1"/>
            </p:cNvSpPr>
            <p:nvPr/>
          </p:nvSpPr>
          <p:spPr bwMode="auto">
            <a:xfrm>
              <a:off x="2365" y="1014"/>
              <a:ext cx="260" cy="50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397" name="Rectangle 13"/>
            <p:cNvSpPr>
              <a:spLocks noChangeArrowheads="1"/>
            </p:cNvSpPr>
            <p:nvPr/>
          </p:nvSpPr>
          <p:spPr bwMode="auto">
            <a:xfrm>
              <a:off x="1842" y="1014"/>
              <a:ext cx="260" cy="50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398" name="Rectangle 14"/>
            <p:cNvSpPr>
              <a:spLocks noChangeArrowheads="1"/>
            </p:cNvSpPr>
            <p:nvPr/>
          </p:nvSpPr>
          <p:spPr bwMode="auto">
            <a:xfrm>
              <a:off x="1320" y="1014"/>
              <a:ext cx="261" cy="50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399" name="Rectangle 15"/>
            <p:cNvSpPr>
              <a:spLocks noChangeArrowheads="1"/>
            </p:cNvSpPr>
            <p:nvPr/>
          </p:nvSpPr>
          <p:spPr bwMode="auto">
            <a:xfrm>
              <a:off x="798" y="1014"/>
              <a:ext cx="260" cy="50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400" name="Rectangle 16"/>
            <p:cNvSpPr>
              <a:spLocks noChangeArrowheads="1"/>
            </p:cNvSpPr>
            <p:nvPr/>
          </p:nvSpPr>
          <p:spPr bwMode="auto">
            <a:xfrm>
              <a:off x="581" y="1114"/>
              <a:ext cx="53" cy="24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401" name="Rectangle 17"/>
            <p:cNvSpPr>
              <a:spLocks noChangeArrowheads="1"/>
            </p:cNvSpPr>
            <p:nvPr/>
          </p:nvSpPr>
          <p:spPr bwMode="auto">
            <a:xfrm>
              <a:off x="581" y="1607"/>
              <a:ext cx="53" cy="24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402" name="Rectangle 18"/>
            <p:cNvSpPr>
              <a:spLocks noChangeArrowheads="1"/>
            </p:cNvSpPr>
            <p:nvPr/>
          </p:nvSpPr>
          <p:spPr bwMode="auto">
            <a:xfrm>
              <a:off x="581" y="2101"/>
              <a:ext cx="53" cy="245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403" name="Rectangle 19"/>
            <p:cNvSpPr>
              <a:spLocks noChangeArrowheads="1"/>
            </p:cNvSpPr>
            <p:nvPr/>
          </p:nvSpPr>
          <p:spPr bwMode="auto">
            <a:xfrm>
              <a:off x="581" y="2594"/>
              <a:ext cx="53" cy="24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404" name="Rectangle 20"/>
            <p:cNvSpPr>
              <a:spLocks noChangeArrowheads="1"/>
            </p:cNvSpPr>
            <p:nvPr/>
          </p:nvSpPr>
          <p:spPr bwMode="auto">
            <a:xfrm>
              <a:off x="581" y="3088"/>
              <a:ext cx="53" cy="245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405" name="Rectangle 21"/>
            <p:cNvSpPr>
              <a:spLocks noChangeArrowheads="1"/>
            </p:cNvSpPr>
            <p:nvPr/>
          </p:nvSpPr>
          <p:spPr bwMode="auto">
            <a:xfrm>
              <a:off x="581" y="3581"/>
              <a:ext cx="53" cy="24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406" name="Rectangle 22"/>
            <p:cNvSpPr>
              <a:spLocks noChangeArrowheads="1"/>
            </p:cNvSpPr>
            <p:nvPr/>
          </p:nvSpPr>
          <p:spPr bwMode="auto">
            <a:xfrm>
              <a:off x="581" y="4074"/>
              <a:ext cx="53" cy="24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1027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304800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828800"/>
            <a:ext cx="731361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409" name="Rectangle 2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5400" y="64008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400" smtClean="0">
                <a:latin typeface="+mn-lt"/>
              </a:defRPr>
            </a:lvl1pPr>
          </a:lstStyle>
          <a:p>
            <a:pPr>
              <a:defRPr/>
            </a:pPr>
            <a:fld id="{427F09F6-E78E-4323-895D-36FFCA0CBC85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1641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400800"/>
            <a:ext cx="35052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411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4008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400" smtClean="0">
                <a:latin typeface="+mn-lt"/>
              </a:defRPr>
            </a:lvl1pPr>
          </a:lstStyle>
          <a:p>
            <a:pPr>
              <a:defRPr/>
            </a:pPr>
            <a:fld id="{6ECA87F6-1C84-44DE-9233-000DB1701A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58" r:id="rId1"/>
    <p:sldLayoutId id="2147484841" r:id="rId2"/>
    <p:sldLayoutId id="2147484840" r:id="rId3"/>
    <p:sldLayoutId id="2147484839" r:id="rId4"/>
    <p:sldLayoutId id="2147484838" r:id="rId5"/>
    <p:sldLayoutId id="2147484837" r:id="rId6"/>
    <p:sldLayoutId id="2147484836" r:id="rId7"/>
    <p:sldLayoutId id="2147484835" r:id="rId8"/>
    <p:sldLayoutId id="2147484834" r:id="rId9"/>
    <p:sldLayoutId id="2147484833" r:id="rId10"/>
    <p:sldLayoutId id="2147484832" r:id="rId11"/>
  </p:sldLayoutIdLst>
  <p:transition spd="med">
    <p:wipe dir="r"/>
  </p:transition>
  <p:txStyles>
    <p:titleStyle>
      <a:lvl1pPr algn="l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810" name="Group 2"/>
          <p:cNvGrpSpPr>
            <a:grpSpLocks/>
          </p:cNvGrpSpPr>
          <p:nvPr/>
        </p:nvGrpSpPr>
        <p:grpSpPr bwMode="auto">
          <a:xfrm>
            <a:off x="219075" y="1622425"/>
            <a:ext cx="8801100" cy="5045075"/>
            <a:chOff x="138" y="1022"/>
            <a:chExt cx="5544" cy="3178"/>
          </a:xfrm>
        </p:grpSpPr>
        <p:grpSp>
          <p:nvGrpSpPr>
            <p:cNvPr id="119816" name="Group 3"/>
            <p:cNvGrpSpPr>
              <a:grpSpLocks/>
            </p:cNvGrpSpPr>
            <p:nvPr/>
          </p:nvGrpSpPr>
          <p:grpSpPr bwMode="auto">
            <a:xfrm>
              <a:off x="138" y="1022"/>
              <a:ext cx="5232" cy="95"/>
              <a:chOff x="138" y="1022"/>
              <a:chExt cx="5232" cy="95"/>
            </a:xfrm>
          </p:grpSpPr>
          <p:sp>
            <p:nvSpPr>
              <p:cNvPr id="74756" name="Freeform 4"/>
              <p:cNvSpPr>
                <a:spLocks/>
              </p:cNvSpPr>
              <p:nvPr/>
            </p:nvSpPr>
            <p:spPr bwMode="auto">
              <a:xfrm>
                <a:off x="138" y="1032"/>
                <a:ext cx="5221" cy="85"/>
              </a:xfrm>
              <a:custGeom>
                <a:avLst/>
                <a:gdLst/>
                <a:ahLst/>
                <a:cxnLst>
                  <a:cxn ang="0">
                    <a:pos x="167" y="8"/>
                  </a:cxn>
                  <a:cxn ang="0">
                    <a:pos x="355" y="16"/>
                  </a:cxn>
                  <a:cxn ang="0">
                    <a:pos x="491" y="33"/>
                  </a:cxn>
                  <a:cxn ang="0">
                    <a:pos x="731" y="33"/>
                  </a:cxn>
                  <a:cxn ang="0">
                    <a:pos x="950" y="33"/>
                  </a:cxn>
                  <a:cxn ang="0">
                    <a:pos x="1137" y="0"/>
                  </a:cxn>
                  <a:cxn ang="0">
                    <a:pos x="1336" y="8"/>
                  </a:cxn>
                  <a:cxn ang="0">
                    <a:pos x="1545" y="25"/>
                  </a:cxn>
                  <a:cxn ang="0">
                    <a:pos x="1733" y="25"/>
                  </a:cxn>
                  <a:cxn ang="0">
                    <a:pos x="1984" y="25"/>
                  </a:cxn>
                  <a:cxn ang="0">
                    <a:pos x="2234" y="25"/>
                  </a:cxn>
                  <a:cxn ang="0">
                    <a:pos x="2464" y="25"/>
                  </a:cxn>
                  <a:cxn ang="0">
                    <a:pos x="2651" y="25"/>
                  </a:cxn>
                  <a:cxn ang="0">
                    <a:pos x="2819" y="25"/>
                  </a:cxn>
                  <a:cxn ang="0">
                    <a:pos x="3038" y="33"/>
                  </a:cxn>
                  <a:cxn ang="0">
                    <a:pos x="3152" y="59"/>
                  </a:cxn>
                  <a:cxn ang="0">
                    <a:pos x="3320" y="50"/>
                  </a:cxn>
                  <a:cxn ang="0">
                    <a:pos x="3643" y="50"/>
                  </a:cxn>
                  <a:cxn ang="0">
                    <a:pos x="3832" y="25"/>
                  </a:cxn>
                  <a:cxn ang="0">
                    <a:pos x="3987" y="8"/>
                  </a:cxn>
                  <a:cxn ang="0">
                    <a:pos x="4227" y="8"/>
                  </a:cxn>
                  <a:cxn ang="0">
                    <a:pos x="4437" y="33"/>
                  </a:cxn>
                  <a:cxn ang="0">
                    <a:pos x="4687" y="33"/>
                  </a:cxn>
                  <a:cxn ang="0">
                    <a:pos x="4834" y="33"/>
                  </a:cxn>
                  <a:cxn ang="0">
                    <a:pos x="5074" y="33"/>
                  </a:cxn>
                  <a:cxn ang="0">
                    <a:pos x="5199" y="76"/>
                  </a:cxn>
                  <a:cxn ang="0">
                    <a:pos x="4938" y="67"/>
                  </a:cxn>
                  <a:cxn ang="0">
                    <a:pos x="4719" y="67"/>
                  </a:cxn>
                  <a:cxn ang="0">
                    <a:pos x="4499" y="76"/>
                  </a:cxn>
                  <a:cxn ang="0">
                    <a:pos x="4312" y="84"/>
                  </a:cxn>
                  <a:cxn ang="0">
                    <a:pos x="4029" y="76"/>
                  </a:cxn>
                  <a:cxn ang="0">
                    <a:pos x="3821" y="59"/>
                  </a:cxn>
                  <a:cxn ang="0">
                    <a:pos x="3612" y="59"/>
                  </a:cxn>
                  <a:cxn ang="0">
                    <a:pos x="3456" y="76"/>
                  </a:cxn>
                  <a:cxn ang="0">
                    <a:pos x="3205" y="84"/>
                  </a:cxn>
                  <a:cxn ang="0">
                    <a:pos x="2944" y="76"/>
                  </a:cxn>
                  <a:cxn ang="0">
                    <a:pos x="2651" y="84"/>
                  </a:cxn>
                  <a:cxn ang="0">
                    <a:pos x="2432" y="76"/>
                  </a:cxn>
                  <a:cxn ang="0">
                    <a:pos x="2192" y="76"/>
                  </a:cxn>
                  <a:cxn ang="0">
                    <a:pos x="2014" y="59"/>
                  </a:cxn>
                  <a:cxn ang="0">
                    <a:pos x="1837" y="67"/>
                  </a:cxn>
                  <a:cxn ang="0">
                    <a:pos x="1628" y="76"/>
                  </a:cxn>
                  <a:cxn ang="0">
                    <a:pos x="1451" y="59"/>
                  </a:cxn>
                  <a:cxn ang="0">
                    <a:pos x="1211" y="59"/>
                  </a:cxn>
                  <a:cxn ang="0">
                    <a:pos x="876" y="67"/>
                  </a:cxn>
                  <a:cxn ang="0">
                    <a:pos x="668" y="59"/>
                  </a:cxn>
                  <a:cxn ang="0">
                    <a:pos x="521" y="42"/>
                  </a:cxn>
                  <a:cxn ang="0">
                    <a:pos x="324" y="50"/>
                  </a:cxn>
                  <a:cxn ang="0">
                    <a:pos x="135" y="50"/>
                  </a:cxn>
                </a:cxnLst>
                <a:rect l="0" t="0" r="r" b="b"/>
                <a:pathLst>
                  <a:path w="5221" h="85">
                    <a:moveTo>
                      <a:pt x="0" y="25"/>
                    </a:moveTo>
                    <a:lnTo>
                      <a:pt x="94" y="16"/>
                    </a:lnTo>
                    <a:lnTo>
                      <a:pt x="125" y="8"/>
                    </a:lnTo>
                    <a:lnTo>
                      <a:pt x="167" y="8"/>
                    </a:lnTo>
                    <a:lnTo>
                      <a:pt x="198" y="8"/>
                    </a:lnTo>
                    <a:lnTo>
                      <a:pt x="240" y="8"/>
                    </a:lnTo>
                    <a:lnTo>
                      <a:pt x="324" y="8"/>
                    </a:lnTo>
                    <a:lnTo>
                      <a:pt x="355" y="16"/>
                    </a:lnTo>
                    <a:lnTo>
                      <a:pt x="386" y="16"/>
                    </a:lnTo>
                    <a:lnTo>
                      <a:pt x="428" y="25"/>
                    </a:lnTo>
                    <a:lnTo>
                      <a:pt x="459" y="33"/>
                    </a:lnTo>
                    <a:lnTo>
                      <a:pt x="491" y="33"/>
                    </a:lnTo>
                    <a:lnTo>
                      <a:pt x="574" y="33"/>
                    </a:lnTo>
                    <a:lnTo>
                      <a:pt x="616" y="33"/>
                    </a:lnTo>
                    <a:lnTo>
                      <a:pt x="657" y="33"/>
                    </a:lnTo>
                    <a:lnTo>
                      <a:pt x="731" y="33"/>
                    </a:lnTo>
                    <a:lnTo>
                      <a:pt x="793" y="33"/>
                    </a:lnTo>
                    <a:lnTo>
                      <a:pt x="856" y="33"/>
                    </a:lnTo>
                    <a:lnTo>
                      <a:pt x="918" y="33"/>
                    </a:lnTo>
                    <a:lnTo>
                      <a:pt x="950" y="33"/>
                    </a:lnTo>
                    <a:lnTo>
                      <a:pt x="1023" y="25"/>
                    </a:lnTo>
                    <a:lnTo>
                      <a:pt x="1065" y="16"/>
                    </a:lnTo>
                    <a:lnTo>
                      <a:pt x="1107" y="0"/>
                    </a:lnTo>
                    <a:lnTo>
                      <a:pt x="1137" y="0"/>
                    </a:lnTo>
                    <a:lnTo>
                      <a:pt x="1169" y="0"/>
                    </a:lnTo>
                    <a:lnTo>
                      <a:pt x="1232" y="0"/>
                    </a:lnTo>
                    <a:lnTo>
                      <a:pt x="1273" y="8"/>
                    </a:lnTo>
                    <a:lnTo>
                      <a:pt x="1336" y="8"/>
                    </a:lnTo>
                    <a:lnTo>
                      <a:pt x="1398" y="8"/>
                    </a:lnTo>
                    <a:lnTo>
                      <a:pt x="1420" y="16"/>
                    </a:lnTo>
                    <a:lnTo>
                      <a:pt x="1483" y="16"/>
                    </a:lnTo>
                    <a:lnTo>
                      <a:pt x="1545" y="25"/>
                    </a:lnTo>
                    <a:lnTo>
                      <a:pt x="1608" y="25"/>
                    </a:lnTo>
                    <a:lnTo>
                      <a:pt x="1649" y="25"/>
                    </a:lnTo>
                    <a:lnTo>
                      <a:pt x="1691" y="25"/>
                    </a:lnTo>
                    <a:lnTo>
                      <a:pt x="1733" y="25"/>
                    </a:lnTo>
                    <a:lnTo>
                      <a:pt x="1774" y="25"/>
                    </a:lnTo>
                    <a:lnTo>
                      <a:pt x="1816" y="16"/>
                    </a:lnTo>
                    <a:lnTo>
                      <a:pt x="1900" y="16"/>
                    </a:lnTo>
                    <a:lnTo>
                      <a:pt x="1984" y="25"/>
                    </a:lnTo>
                    <a:lnTo>
                      <a:pt x="2046" y="25"/>
                    </a:lnTo>
                    <a:lnTo>
                      <a:pt x="2109" y="25"/>
                    </a:lnTo>
                    <a:lnTo>
                      <a:pt x="2171" y="25"/>
                    </a:lnTo>
                    <a:lnTo>
                      <a:pt x="2234" y="25"/>
                    </a:lnTo>
                    <a:lnTo>
                      <a:pt x="2265" y="25"/>
                    </a:lnTo>
                    <a:lnTo>
                      <a:pt x="2307" y="25"/>
                    </a:lnTo>
                    <a:lnTo>
                      <a:pt x="2390" y="25"/>
                    </a:lnTo>
                    <a:lnTo>
                      <a:pt x="2464" y="25"/>
                    </a:lnTo>
                    <a:lnTo>
                      <a:pt x="2505" y="25"/>
                    </a:lnTo>
                    <a:lnTo>
                      <a:pt x="2547" y="25"/>
                    </a:lnTo>
                    <a:lnTo>
                      <a:pt x="2589" y="25"/>
                    </a:lnTo>
                    <a:lnTo>
                      <a:pt x="2651" y="25"/>
                    </a:lnTo>
                    <a:lnTo>
                      <a:pt x="2693" y="25"/>
                    </a:lnTo>
                    <a:lnTo>
                      <a:pt x="2725" y="25"/>
                    </a:lnTo>
                    <a:lnTo>
                      <a:pt x="2756" y="25"/>
                    </a:lnTo>
                    <a:lnTo>
                      <a:pt x="2819" y="25"/>
                    </a:lnTo>
                    <a:lnTo>
                      <a:pt x="2881" y="25"/>
                    </a:lnTo>
                    <a:lnTo>
                      <a:pt x="2965" y="25"/>
                    </a:lnTo>
                    <a:lnTo>
                      <a:pt x="3006" y="33"/>
                    </a:lnTo>
                    <a:lnTo>
                      <a:pt x="3038" y="33"/>
                    </a:lnTo>
                    <a:lnTo>
                      <a:pt x="3069" y="33"/>
                    </a:lnTo>
                    <a:lnTo>
                      <a:pt x="3101" y="59"/>
                    </a:lnTo>
                    <a:lnTo>
                      <a:pt x="3131" y="84"/>
                    </a:lnTo>
                    <a:lnTo>
                      <a:pt x="3152" y="59"/>
                    </a:lnTo>
                    <a:lnTo>
                      <a:pt x="3216" y="67"/>
                    </a:lnTo>
                    <a:lnTo>
                      <a:pt x="3246" y="67"/>
                    </a:lnTo>
                    <a:lnTo>
                      <a:pt x="3288" y="59"/>
                    </a:lnTo>
                    <a:lnTo>
                      <a:pt x="3320" y="50"/>
                    </a:lnTo>
                    <a:lnTo>
                      <a:pt x="3351" y="50"/>
                    </a:lnTo>
                    <a:lnTo>
                      <a:pt x="3435" y="50"/>
                    </a:lnTo>
                    <a:lnTo>
                      <a:pt x="3539" y="50"/>
                    </a:lnTo>
                    <a:lnTo>
                      <a:pt x="3643" y="50"/>
                    </a:lnTo>
                    <a:lnTo>
                      <a:pt x="3706" y="50"/>
                    </a:lnTo>
                    <a:lnTo>
                      <a:pt x="3768" y="42"/>
                    </a:lnTo>
                    <a:lnTo>
                      <a:pt x="3810" y="33"/>
                    </a:lnTo>
                    <a:lnTo>
                      <a:pt x="3832" y="25"/>
                    </a:lnTo>
                    <a:lnTo>
                      <a:pt x="3862" y="16"/>
                    </a:lnTo>
                    <a:lnTo>
                      <a:pt x="3894" y="8"/>
                    </a:lnTo>
                    <a:lnTo>
                      <a:pt x="3957" y="8"/>
                    </a:lnTo>
                    <a:lnTo>
                      <a:pt x="3987" y="8"/>
                    </a:lnTo>
                    <a:lnTo>
                      <a:pt x="4072" y="8"/>
                    </a:lnTo>
                    <a:lnTo>
                      <a:pt x="4155" y="8"/>
                    </a:lnTo>
                    <a:lnTo>
                      <a:pt x="4186" y="8"/>
                    </a:lnTo>
                    <a:lnTo>
                      <a:pt x="4227" y="8"/>
                    </a:lnTo>
                    <a:lnTo>
                      <a:pt x="4312" y="8"/>
                    </a:lnTo>
                    <a:lnTo>
                      <a:pt x="4374" y="8"/>
                    </a:lnTo>
                    <a:lnTo>
                      <a:pt x="4405" y="25"/>
                    </a:lnTo>
                    <a:lnTo>
                      <a:pt x="4437" y="33"/>
                    </a:lnTo>
                    <a:lnTo>
                      <a:pt x="4478" y="33"/>
                    </a:lnTo>
                    <a:lnTo>
                      <a:pt x="4562" y="33"/>
                    </a:lnTo>
                    <a:lnTo>
                      <a:pt x="4624" y="33"/>
                    </a:lnTo>
                    <a:lnTo>
                      <a:pt x="4687" y="33"/>
                    </a:lnTo>
                    <a:lnTo>
                      <a:pt x="4709" y="33"/>
                    </a:lnTo>
                    <a:lnTo>
                      <a:pt x="4750" y="33"/>
                    </a:lnTo>
                    <a:lnTo>
                      <a:pt x="4792" y="33"/>
                    </a:lnTo>
                    <a:lnTo>
                      <a:pt x="4834" y="33"/>
                    </a:lnTo>
                    <a:lnTo>
                      <a:pt x="4896" y="33"/>
                    </a:lnTo>
                    <a:lnTo>
                      <a:pt x="4928" y="33"/>
                    </a:lnTo>
                    <a:lnTo>
                      <a:pt x="5000" y="33"/>
                    </a:lnTo>
                    <a:lnTo>
                      <a:pt x="5074" y="33"/>
                    </a:lnTo>
                    <a:lnTo>
                      <a:pt x="5147" y="33"/>
                    </a:lnTo>
                    <a:lnTo>
                      <a:pt x="5178" y="33"/>
                    </a:lnTo>
                    <a:lnTo>
                      <a:pt x="5220" y="50"/>
                    </a:lnTo>
                    <a:lnTo>
                      <a:pt x="5199" y="76"/>
                    </a:lnTo>
                    <a:lnTo>
                      <a:pt x="5115" y="76"/>
                    </a:lnTo>
                    <a:lnTo>
                      <a:pt x="5084" y="76"/>
                    </a:lnTo>
                    <a:lnTo>
                      <a:pt x="5000" y="67"/>
                    </a:lnTo>
                    <a:lnTo>
                      <a:pt x="4938" y="67"/>
                    </a:lnTo>
                    <a:lnTo>
                      <a:pt x="4906" y="67"/>
                    </a:lnTo>
                    <a:lnTo>
                      <a:pt x="4864" y="67"/>
                    </a:lnTo>
                    <a:lnTo>
                      <a:pt x="4792" y="67"/>
                    </a:lnTo>
                    <a:lnTo>
                      <a:pt x="4719" y="67"/>
                    </a:lnTo>
                    <a:lnTo>
                      <a:pt x="4687" y="67"/>
                    </a:lnTo>
                    <a:lnTo>
                      <a:pt x="4624" y="67"/>
                    </a:lnTo>
                    <a:lnTo>
                      <a:pt x="4583" y="67"/>
                    </a:lnTo>
                    <a:lnTo>
                      <a:pt x="4499" y="76"/>
                    </a:lnTo>
                    <a:lnTo>
                      <a:pt x="4468" y="84"/>
                    </a:lnTo>
                    <a:lnTo>
                      <a:pt x="4426" y="84"/>
                    </a:lnTo>
                    <a:lnTo>
                      <a:pt x="4395" y="84"/>
                    </a:lnTo>
                    <a:lnTo>
                      <a:pt x="4312" y="84"/>
                    </a:lnTo>
                    <a:lnTo>
                      <a:pt x="4248" y="84"/>
                    </a:lnTo>
                    <a:lnTo>
                      <a:pt x="4218" y="84"/>
                    </a:lnTo>
                    <a:lnTo>
                      <a:pt x="4113" y="76"/>
                    </a:lnTo>
                    <a:lnTo>
                      <a:pt x="4029" y="76"/>
                    </a:lnTo>
                    <a:lnTo>
                      <a:pt x="3946" y="67"/>
                    </a:lnTo>
                    <a:lnTo>
                      <a:pt x="3883" y="59"/>
                    </a:lnTo>
                    <a:lnTo>
                      <a:pt x="3852" y="59"/>
                    </a:lnTo>
                    <a:lnTo>
                      <a:pt x="3821" y="59"/>
                    </a:lnTo>
                    <a:lnTo>
                      <a:pt x="3789" y="59"/>
                    </a:lnTo>
                    <a:lnTo>
                      <a:pt x="3758" y="59"/>
                    </a:lnTo>
                    <a:lnTo>
                      <a:pt x="3675" y="59"/>
                    </a:lnTo>
                    <a:lnTo>
                      <a:pt x="3612" y="59"/>
                    </a:lnTo>
                    <a:lnTo>
                      <a:pt x="3549" y="59"/>
                    </a:lnTo>
                    <a:lnTo>
                      <a:pt x="3518" y="59"/>
                    </a:lnTo>
                    <a:lnTo>
                      <a:pt x="3486" y="76"/>
                    </a:lnTo>
                    <a:lnTo>
                      <a:pt x="3456" y="76"/>
                    </a:lnTo>
                    <a:lnTo>
                      <a:pt x="3393" y="84"/>
                    </a:lnTo>
                    <a:lnTo>
                      <a:pt x="3320" y="84"/>
                    </a:lnTo>
                    <a:lnTo>
                      <a:pt x="3236" y="84"/>
                    </a:lnTo>
                    <a:lnTo>
                      <a:pt x="3205" y="84"/>
                    </a:lnTo>
                    <a:lnTo>
                      <a:pt x="3121" y="84"/>
                    </a:lnTo>
                    <a:lnTo>
                      <a:pt x="3059" y="84"/>
                    </a:lnTo>
                    <a:lnTo>
                      <a:pt x="3027" y="84"/>
                    </a:lnTo>
                    <a:lnTo>
                      <a:pt x="2944" y="76"/>
                    </a:lnTo>
                    <a:lnTo>
                      <a:pt x="2860" y="76"/>
                    </a:lnTo>
                    <a:lnTo>
                      <a:pt x="2798" y="76"/>
                    </a:lnTo>
                    <a:lnTo>
                      <a:pt x="2714" y="76"/>
                    </a:lnTo>
                    <a:lnTo>
                      <a:pt x="2651" y="84"/>
                    </a:lnTo>
                    <a:lnTo>
                      <a:pt x="2589" y="84"/>
                    </a:lnTo>
                    <a:lnTo>
                      <a:pt x="2505" y="84"/>
                    </a:lnTo>
                    <a:lnTo>
                      <a:pt x="2474" y="76"/>
                    </a:lnTo>
                    <a:lnTo>
                      <a:pt x="2432" y="76"/>
                    </a:lnTo>
                    <a:lnTo>
                      <a:pt x="2360" y="76"/>
                    </a:lnTo>
                    <a:lnTo>
                      <a:pt x="2318" y="76"/>
                    </a:lnTo>
                    <a:lnTo>
                      <a:pt x="2254" y="76"/>
                    </a:lnTo>
                    <a:lnTo>
                      <a:pt x="2192" y="76"/>
                    </a:lnTo>
                    <a:lnTo>
                      <a:pt x="2150" y="76"/>
                    </a:lnTo>
                    <a:lnTo>
                      <a:pt x="2088" y="76"/>
                    </a:lnTo>
                    <a:lnTo>
                      <a:pt x="2056" y="67"/>
                    </a:lnTo>
                    <a:lnTo>
                      <a:pt x="2014" y="59"/>
                    </a:lnTo>
                    <a:lnTo>
                      <a:pt x="1973" y="59"/>
                    </a:lnTo>
                    <a:lnTo>
                      <a:pt x="1889" y="59"/>
                    </a:lnTo>
                    <a:lnTo>
                      <a:pt x="1859" y="59"/>
                    </a:lnTo>
                    <a:lnTo>
                      <a:pt x="1837" y="67"/>
                    </a:lnTo>
                    <a:lnTo>
                      <a:pt x="1774" y="76"/>
                    </a:lnTo>
                    <a:lnTo>
                      <a:pt x="1743" y="84"/>
                    </a:lnTo>
                    <a:lnTo>
                      <a:pt x="1660" y="76"/>
                    </a:lnTo>
                    <a:lnTo>
                      <a:pt x="1628" y="76"/>
                    </a:lnTo>
                    <a:lnTo>
                      <a:pt x="1545" y="84"/>
                    </a:lnTo>
                    <a:lnTo>
                      <a:pt x="1513" y="84"/>
                    </a:lnTo>
                    <a:lnTo>
                      <a:pt x="1483" y="84"/>
                    </a:lnTo>
                    <a:lnTo>
                      <a:pt x="1451" y="59"/>
                    </a:lnTo>
                    <a:lnTo>
                      <a:pt x="1409" y="50"/>
                    </a:lnTo>
                    <a:lnTo>
                      <a:pt x="1336" y="50"/>
                    </a:lnTo>
                    <a:lnTo>
                      <a:pt x="1294" y="59"/>
                    </a:lnTo>
                    <a:lnTo>
                      <a:pt x="1211" y="59"/>
                    </a:lnTo>
                    <a:lnTo>
                      <a:pt x="1127" y="67"/>
                    </a:lnTo>
                    <a:lnTo>
                      <a:pt x="1023" y="67"/>
                    </a:lnTo>
                    <a:lnTo>
                      <a:pt x="960" y="67"/>
                    </a:lnTo>
                    <a:lnTo>
                      <a:pt x="876" y="67"/>
                    </a:lnTo>
                    <a:lnTo>
                      <a:pt x="846" y="67"/>
                    </a:lnTo>
                    <a:lnTo>
                      <a:pt x="762" y="76"/>
                    </a:lnTo>
                    <a:lnTo>
                      <a:pt x="699" y="76"/>
                    </a:lnTo>
                    <a:lnTo>
                      <a:pt x="668" y="59"/>
                    </a:lnTo>
                    <a:lnTo>
                      <a:pt x="636" y="42"/>
                    </a:lnTo>
                    <a:lnTo>
                      <a:pt x="606" y="42"/>
                    </a:lnTo>
                    <a:lnTo>
                      <a:pt x="543" y="42"/>
                    </a:lnTo>
                    <a:lnTo>
                      <a:pt x="521" y="42"/>
                    </a:lnTo>
                    <a:lnTo>
                      <a:pt x="491" y="50"/>
                    </a:lnTo>
                    <a:lnTo>
                      <a:pt x="459" y="50"/>
                    </a:lnTo>
                    <a:lnTo>
                      <a:pt x="428" y="50"/>
                    </a:lnTo>
                    <a:lnTo>
                      <a:pt x="324" y="50"/>
                    </a:lnTo>
                    <a:lnTo>
                      <a:pt x="292" y="50"/>
                    </a:lnTo>
                    <a:lnTo>
                      <a:pt x="250" y="50"/>
                    </a:lnTo>
                    <a:lnTo>
                      <a:pt x="219" y="50"/>
                    </a:lnTo>
                    <a:lnTo>
                      <a:pt x="135" y="50"/>
                    </a:lnTo>
                    <a:lnTo>
                      <a:pt x="52" y="50"/>
                    </a:lnTo>
                    <a:lnTo>
                      <a:pt x="0" y="25"/>
                    </a:lnTo>
                    <a:lnTo>
                      <a:pt x="0" y="25"/>
                    </a:lnTo>
                  </a:path>
                </a:pathLst>
              </a:custGeom>
              <a:solidFill>
                <a:srgbClr val="F8F8F8">
                  <a:alpha val="50000"/>
                </a:srgbClr>
              </a:soli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74757" name="Freeform 5"/>
              <p:cNvSpPr>
                <a:spLocks/>
              </p:cNvSpPr>
              <p:nvPr/>
            </p:nvSpPr>
            <p:spPr bwMode="auto">
              <a:xfrm>
                <a:off x="149" y="1022"/>
                <a:ext cx="5221" cy="85"/>
              </a:xfrm>
              <a:custGeom>
                <a:avLst/>
                <a:gdLst/>
                <a:ahLst/>
                <a:cxnLst>
                  <a:cxn ang="0">
                    <a:pos x="167" y="8"/>
                  </a:cxn>
                  <a:cxn ang="0">
                    <a:pos x="355" y="16"/>
                  </a:cxn>
                  <a:cxn ang="0">
                    <a:pos x="491" y="33"/>
                  </a:cxn>
                  <a:cxn ang="0">
                    <a:pos x="731" y="33"/>
                  </a:cxn>
                  <a:cxn ang="0">
                    <a:pos x="950" y="33"/>
                  </a:cxn>
                  <a:cxn ang="0">
                    <a:pos x="1137" y="0"/>
                  </a:cxn>
                  <a:cxn ang="0">
                    <a:pos x="1336" y="8"/>
                  </a:cxn>
                  <a:cxn ang="0">
                    <a:pos x="1545" y="25"/>
                  </a:cxn>
                  <a:cxn ang="0">
                    <a:pos x="1733" y="25"/>
                  </a:cxn>
                  <a:cxn ang="0">
                    <a:pos x="1984" y="25"/>
                  </a:cxn>
                  <a:cxn ang="0">
                    <a:pos x="2234" y="25"/>
                  </a:cxn>
                  <a:cxn ang="0">
                    <a:pos x="2464" y="25"/>
                  </a:cxn>
                  <a:cxn ang="0">
                    <a:pos x="2651" y="25"/>
                  </a:cxn>
                  <a:cxn ang="0">
                    <a:pos x="2819" y="25"/>
                  </a:cxn>
                  <a:cxn ang="0">
                    <a:pos x="3038" y="33"/>
                  </a:cxn>
                  <a:cxn ang="0">
                    <a:pos x="3152" y="59"/>
                  </a:cxn>
                  <a:cxn ang="0">
                    <a:pos x="3320" y="50"/>
                  </a:cxn>
                  <a:cxn ang="0">
                    <a:pos x="3643" y="50"/>
                  </a:cxn>
                  <a:cxn ang="0">
                    <a:pos x="3832" y="25"/>
                  </a:cxn>
                  <a:cxn ang="0">
                    <a:pos x="3987" y="8"/>
                  </a:cxn>
                  <a:cxn ang="0">
                    <a:pos x="4227" y="8"/>
                  </a:cxn>
                  <a:cxn ang="0">
                    <a:pos x="4437" y="33"/>
                  </a:cxn>
                  <a:cxn ang="0">
                    <a:pos x="4687" y="33"/>
                  </a:cxn>
                  <a:cxn ang="0">
                    <a:pos x="4834" y="33"/>
                  </a:cxn>
                  <a:cxn ang="0">
                    <a:pos x="5074" y="33"/>
                  </a:cxn>
                  <a:cxn ang="0">
                    <a:pos x="5199" y="76"/>
                  </a:cxn>
                  <a:cxn ang="0">
                    <a:pos x="4938" y="67"/>
                  </a:cxn>
                  <a:cxn ang="0">
                    <a:pos x="4719" y="67"/>
                  </a:cxn>
                  <a:cxn ang="0">
                    <a:pos x="4499" y="76"/>
                  </a:cxn>
                  <a:cxn ang="0">
                    <a:pos x="4312" y="84"/>
                  </a:cxn>
                  <a:cxn ang="0">
                    <a:pos x="4029" y="76"/>
                  </a:cxn>
                  <a:cxn ang="0">
                    <a:pos x="3821" y="59"/>
                  </a:cxn>
                  <a:cxn ang="0">
                    <a:pos x="3612" y="59"/>
                  </a:cxn>
                  <a:cxn ang="0">
                    <a:pos x="3456" y="76"/>
                  </a:cxn>
                  <a:cxn ang="0">
                    <a:pos x="3205" y="84"/>
                  </a:cxn>
                  <a:cxn ang="0">
                    <a:pos x="2944" y="76"/>
                  </a:cxn>
                  <a:cxn ang="0">
                    <a:pos x="2651" y="84"/>
                  </a:cxn>
                  <a:cxn ang="0">
                    <a:pos x="2432" y="76"/>
                  </a:cxn>
                  <a:cxn ang="0">
                    <a:pos x="2192" y="76"/>
                  </a:cxn>
                  <a:cxn ang="0">
                    <a:pos x="2014" y="59"/>
                  </a:cxn>
                  <a:cxn ang="0">
                    <a:pos x="1837" y="67"/>
                  </a:cxn>
                  <a:cxn ang="0">
                    <a:pos x="1628" y="76"/>
                  </a:cxn>
                  <a:cxn ang="0">
                    <a:pos x="1451" y="59"/>
                  </a:cxn>
                  <a:cxn ang="0">
                    <a:pos x="1211" y="59"/>
                  </a:cxn>
                  <a:cxn ang="0">
                    <a:pos x="876" y="67"/>
                  </a:cxn>
                  <a:cxn ang="0">
                    <a:pos x="668" y="59"/>
                  </a:cxn>
                  <a:cxn ang="0">
                    <a:pos x="521" y="42"/>
                  </a:cxn>
                  <a:cxn ang="0">
                    <a:pos x="324" y="50"/>
                  </a:cxn>
                  <a:cxn ang="0">
                    <a:pos x="135" y="50"/>
                  </a:cxn>
                </a:cxnLst>
                <a:rect l="0" t="0" r="r" b="b"/>
                <a:pathLst>
                  <a:path w="5221" h="85">
                    <a:moveTo>
                      <a:pt x="0" y="25"/>
                    </a:moveTo>
                    <a:lnTo>
                      <a:pt x="94" y="16"/>
                    </a:lnTo>
                    <a:lnTo>
                      <a:pt x="125" y="8"/>
                    </a:lnTo>
                    <a:lnTo>
                      <a:pt x="167" y="8"/>
                    </a:lnTo>
                    <a:lnTo>
                      <a:pt x="198" y="8"/>
                    </a:lnTo>
                    <a:lnTo>
                      <a:pt x="240" y="8"/>
                    </a:lnTo>
                    <a:lnTo>
                      <a:pt x="324" y="8"/>
                    </a:lnTo>
                    <a:lnTo>
                      <a:pt x="355" y="16"/>
                    </a:lnTo>
                    <a:lnTo>
                      <a:pt x="386" y="16"/>
                    </a:lnTo>
                    <a:lnTo>
                      <a:pt x="428" y="25"/>
                    </a:lnTo>
                    <a:lnTo>
                      <a:pt x="459" y="33"/>
                    </a:lnTo>
                    <a:lnTo>
                      <a:pt x="491" y="33"/>
                    </a:lnTo>
                    <a:lnTo>
                      <a:pt x="574" y="33"/>
                    </a:lnTo>
                    <a:lnTo>
                      <a:pt x="616" y="33"/>
                    </a:lnTo>
                    <a:lnTo>
                      <a:pt x="657" y="33"/>
                    </a:lnTo>
                    <a:lnTo>
                      <a:pt x="731" y="33"/>
                    </a:lnTo>
                    <a:lnTo>
                      <a:pt x="793" y="33"/>
                    </a:lnTo>
                    <a:lnTo>
                      <a:pt x="856" y="33"/>
                    </a:lnTo>
                    <a:lnTo>
                      <a:pt x="918" y="33"/>
                    </a:lnTo>
                    <a:lnTo>
                      <a:pt x="950" y="33"/>
                    </a:lnTo>
                    <a:lnTo>
                      <a:pt x="1023" y="25"/>
                    </a:lnTo>
                    <a:lnTo>
                      <a:pt x="1065" y="16"/>
                    </a:lnTo>
                    <a:lnTo>
                      <a:pt x="1107" y="0"/>
                    </a:lnTo>
                    <a:lnTo>
                      <a:pt x="1137" y="0"/>
                    </a:lnTo>
                    <a:lnTo>
                      <a:pt x="1169" y="0"/>
                    </a:lnTo>
                    <a:lnTo>
                      <a:pt x="1232" y="0"/>
                    </a:lnTo>
                    <a:lnTo>
                      <a:pt x="1273" y="8"/>
                    </a:lnTo>
                    <a:lnTo>
                      <a:pt x="1336" y="8"/>
                    </a:lnTo>
                    <a:lnTo>
                      <a:pt x="1398" y="8"/>
                    </a:lnTo>
                    <a:lnTo>
                      <a:pt x="1420" y="16"/>
                    </a:lnTo>
                    <a:lnTo>
                      <a:pt x="1483" y="16"/>
                    </a:lnTo>
                    <a:lnTo>
                      <a:pt x="1545" y="25"/>
                    </a:lnTo>
                    <a:lnTo>
                      <a:pt x="1608" y="25"/>
                    </a:lnTo>
                    <a:lnTo>
                      <a:pt x="1649" y="25"/>
                    </a:lnTo>
                    <a:lnTo>
                      <a:pt x="1691" y="25"/>
                    </a:lnTo>
                    <a:lnTo>
                      <a:pt x="1733" y="25"/>
                    </a:lnTo>
                    <a:lnTo>
                      <a:pt x="1774" y="25"/>
                    </a:lnTo>
                    <a:lnTo>
                      <a:pt x="1816" y="16"/>
                    </a:lnTo>
                    <a:lnTo>
                      <a:pt x="1900" y="16"/>
                    </a:lnTo>
                    <a:lnTo>
                      <a:pt x="1984" y="25"/>
                    </a:lnTo>
                    <a:lnTo>
                      <a:pt x="2046" y="25"/>
                    </a:lnTo>
                    <a:lnTo>
                      <a:pt x="2109" y="25"/>
                    </a:lnTo>
                    <a:lnTo>
                      <a:pt x="2171" y="25"/>
                    </a:lnTo>
                    <a:lnTo>
                      <a:pt x="2234" y="25"/>
                    </a:lnTo>
                    <a:lnTo>
                      <a:pt x="2265" y="25"/>
                    </a:lnTo>
                    <a:lnTo>
                      <a:pt x="2307" y="25"/>
                    </a:lnTo>
                    <a:lnTo>
                      <a:pt x="2390" y="25"/>
                    </a:lnTo>
                    <a:lnTo>
                      <a:pt x="2464" y="25"/>
                    </a:lnTo>
                    <a:lnTo>
                      <a:pt x="2505" y="25"/>
                    </a:lnTo>
                    <a:lnTo>
                      <a:pt x="2547" y="25"/>
                    </a:lnTo>
                    <a:lnTo>
                      <a:pt x="2589" y="25"/>
                    </a:lnTo>
                    <a:lnTo>
                      <a:pt x="2651" y="25"/>
                    </a:lnTo>
                    <a:lnTo>
                      <a:pt x="2693" y="25"/>
                    </a:lnTo>
                    <a:lnTo>
                      <a:pt x="2725" y="25"/>
                    </a:lnTo>
                    <a:lnTo>
                      <a:pt x="2756" y="25"/>
                    </a:lnTo>
                    <a:lnTo>
                      <a:pt x="2819" y="25"/>
                    </a:lnTo>
                    <a:lnTo>
                      <a:pt x="2881" y="25"/>
                    </a:lnTo>
                    <a:lnTo>
                      <a:pt x="2965" y="25"/>
                    </a:lnTo>
                    <a:lnTo>
                      <a:pt x="3006" y="33"/>
                    </a:lnTo>
                    <a:lnTo>
                      <a:pt x="3038" y="33"/>
                    </a:lnTo>
                    <a:lnTo>
                      <a:pt x="3069" y="33"/>
                    </a:lnTo>
                    <a:lnTo>
                      <a:pt x="3101" y="59"/>
                    </a:lnTo>
                    <a:lnTo>
                      <a:pt x="3131" y="84"/>
                    </a:lnTo>
                    <a:lnTo>
                      <a:pt x="3152" y="59"/>
                    </a:lnTo>
                    <a:lnTo>
                      <a:pt x="3216" y="67"/>
                    </a:lnTo>
                    <a:lnTo>
                      <a:pt x="3246" y="67"/>
                    </a:lnTo>
                    <a:lnTo>
                      <a:pt x="3288" y="59"/>
                    </a:lnTo>
                    <a:lnTo>
                      <a:pt x="3320" y="50"/>
                    </a:lnTo>
                    <a:lnTo>
                      <a:pt x="3351" y="50"/>
                    </a:lnTo>
                    <a:lnTo>
                      <a:pt x="3435" y="50"/>
                    </a:lnTo>
                    <a:lnTo>
                      <a:pt x="3539" y="50"/>
                    </a:lnTo>
                    <a:lnTo>
                      <a:pt x="3643" y="50"/>
                    </a:lnTo>
                    <a:lnTo>
                      <a:pt x="3706" y="50"/>
                    </a:lnTo>
                    <a:lnTo>
                      <a:pt x="3768" y="42"/>
                    </a:lnTo>
                    <a:lnTo>
                      <a:pt x="3810" y="33"/>
                    </a:lnTo>
                    <a:lnTo>
                      <a:pt x="3832" y="25"/>
                    </a:lnTo>
                    <a:lnTo>
                      <a:pt x="3862" y="16"/>
                    </a:lnTo>
                    <a:lnTo>
                      <a:pt x="3894" y="8"/>
                    </a:lnTo>
                    <a:lnTo>
                      <a:pt x="3957" y="8"/>
                    </a:lnTo>
                    <a:lnTo>
                      <a:pt x="3987" y="8"/>
                    </a:lnTo>
                    <a:lnTo>
                      <a:pt x="4072" y="8"/>
                    </a:lnTo>
                    <a:lnTo>
                      <a:pt x="4155" y="8"/>
                    </a:lnTo>
                    <a:lnTo>
                      <a:pt x="4186" y="8"/>
                    </a:lnTo>
                    <a:lnTo>
                      <a:pt x="4227" y="8"/>
                    </a:lnTo>
                    <a:lnTo>
                      <a:pt x="4312" y="8"/>
                    </a:lnTo>
                    <a:lnTo>
                      <a:pt x="4374" y="8"/>
                    </a:lnTo>
                    <a:lnTo>
                      <a:pt x="4405" y="25"/>
                    </a:lnTo>
                    <a:lnTo>
                      <a:pt x="4437" y="33"/>
                    </a:lnTo>
                    <a:lnTo>
                      <a:pt x="4478" y="33"/>
                    </a:lnTo>
                    <a:lnTo>
                      <a:pt x="4562" y="33"/>
                    </a:lnTo>
                    <a:lnTo>
                      <a:pt x="4624" y="33"/>
                    </a:lnTo>
                    <a:lnTo>
                      <a:pt x="4687" y="33"/>
                    </a:lnTo>
                    <a:lnTo>
                      <a:pt x="4709" y="33"/>
                    </a:lnTo>
                    <a:lnTo>
                      <a:pt x="4750" y="33"/>
                    </a:lnTo>
                    <a:lnTo>
                      <a:pt x="4792" y="33"/>
                    </a:lnTo>
                    <a:lnTo>
                      <a:pt x="4834" y="33"/>
                    </a:lnTo>
                    <a:lnTo>
                      <a:pt x="4896" y="33"/>
                    </a:lnTo>
                    <a:lnTo>
                      <a:pt x="4928" y="33"/>
                    </a:lnTo>
                    <a:lnTo>
                      <a:pt x="5000" y="33"/>
                    </a:lnTo>
                    <a:lnTo>
                      <a:pt x="5074" y="33"/>
                    </a:lnTo>
                    <a:lnTo>
                      <a:pt x="5147" y="33"/>
                    </a:lnTo>
                    <a:lnTo>
                      <a:pt x="5178" y="33"/>
                    </a:lnTo>
                    <a:lnTo>
                      <a:pt x="5220" y="50"/>
                    </a:lnTo>
                    <a:lnTo>
                      <a:pt x="5199" y="76"/>
                    </a:lnTo>
                    <a:lnTo>
                      <a:pt x="5115" y="76"/>
                    </a:lnTo>
                    <a:lnTo>
                      <a:pt x="5084" y="76"/>
                    </a:lnTo>
                    <a:lnTo>
                      <a:pt x="5000" y="67"/>
                    </a:lnTo>
                    <a:lnTo>
                      <a:pt x="4938" y="67"/>
                    </a:lnTo>
                    <a:lnTo>
                      <a:pt x="4906" y="67"/>
                    </a:lnTo>
                    <a:lnTo>
                      <a:pt x="4864" y="67"/>
                    </a:lnTo>
                    <a:lnTo>
                      <a:pt x="4792" y="67"/>
                    </a:lnTo>
                    <a:lnTo>
                      <a:pt x="4719" y="67"/>
                    </a:lnTo>
                    <a:lnTo>
                      <a:pt x="4687" y="67"/>
                    </a:lnTo>
                    <a:lnTo>
                      <a:pt x="4624" y="67"/>
                    </a:lnTo>
                    <a:lnTo>
                      <a:pt x="4583" y="67"/>
                    </a:lnTo>
                    <a:lnTo>
                      <a:pt x="4499" y="76"/>
                    </a:lnTo>
                    <a:lnTo>
                      <a:pt x="4468" y="84"/>
                    </a:lnTo>
                    <a:lnTo>
                      <a:pt x="4426" y="84"/>
                    </a:lnTo>
                    <a:lnTo>
                      <a:pt x="4395" y="84"/>
                    </a:lnTo>
                    <a:lnTo>
                      <a:pt x="4312" y="84"/>
                    </a:lnTo>
                    <a:lnTo>
                      <a:pt x="4248" y="84"/>
                    </a:lnTo>
                    <a:lnTo>
                      <a:pt x="4218" y="84"/>
                    </a:lnTo>
                    <a:lnTo>
                      <a:pt x="4113" y="76"/>
                    </a:lnTo>
                    <a:lnTo>
                      <a:pt x="4029" y="76"/>
                    </a:lnTo>
                    <a:lnTo>
                      <a:pt x="3946" y="67"/>
                    </a:lnTo>
                    <a:lnTo>
                      <a:pt x="3883" y="59"/>
                    </a:lnTo>
                    <a:lnTo>
                      <a:pt x="3852" y="59"/>
                    </a:lnTo>
                    <a:lnTo>
                      <a:pt x="3821" y="59"/>
                    </a:lnTo>
                    <a:lnTo>
                      <a:pt x="3789" y="59"/>
                    </a:lnTo>
                    <a:lnTo>
                      <a:pt x="3758" y="59"/>
                    </a:lnTo>
                    <a:lnTo>
                      <a:pt x="3675" y="59"/>
                    </a:lnTo>
                    <a:lnTo>
                      <a:pt x="3612" y="59"/>
                    </a:lnTo>
                    <a:lnTo>
                      <a:pt x="3549" y="59"/>
                    </a:lnTo>
                    <a:lnTo>
                      <a:pt x="3518" y="59"/>
                    </a:lnTo>
                    <a:lnTo>
                      <a:pt x="3486" y="76"/>
                    </a:lnTo>
                    <a:lnTo>
                      <a:pt x="3456" y="76"/>
                    </a:lnTo>
                    <a:lnTo>
                      <a:pt x="3393" y="84"/>
                    </a:lnTo>
                    <a:lnTo>
                      <a:pt x="3320" y="84"/>
                    </a:lnTo>
                    <a:lnTo>
                      <a:pt x="3236" y="84"/>
                    </a:lnTo>
                    <a:lnTo>
                      <a:pt x="3205" y="84"/>
                    </a:lnTo>
                    <a:lnTo>
                      <a:pt x="3121" y="84"/>
                    </a:lnTo>
                    <a:lnTo>
                      <a:pt x="3059" y="84"/>
                    </a:lnTo>
                    <a:lnTo>
                      <a:pt x="3027" y="84"/>
                    </a:lnTo>
                    <a:lnTo>
                      <a:pt x="2944" y="76"/>
                    </a:lnTo>
                    <a:lnTo>
                      <a:pt x="2860" y="76"/>
                    </a:lnTo>
                    <a:lnTo>
                      <a:pt x="2798" y="76"/>
                    </a:lnTo>
                    <a:lnTo>
                      <a:pt x="2714" y="76"/>
                    </a:lnTo>
                    <a:lnTo>
                      <a:pt x="2651" y="84"/>
                    </a:lnTo>
                    <a:lnTo>
                      <a:pt x="2589" y="84"/>
                    </a:lnTo>
                    <a:lnTo>
                      <a:pt x="2505" y="84"/>
                    </a:lnTo>
                    <a:lnTo>
                      <a:pt x="2474" y="76"/>
                    </a:lnTo>
                    <a:lnTo>
                      <a:pt x="2432" y="76"/>
                    </a:lnTo>
                    <a:lnTo>
                      <a:pt x="2360" y="76"/>
                    </a:lnTo>
                    <a:lnTo>
                      <a:pt x="2318" y="76"/>
                    </a:lnTo>
                    <a:lnTo>
                      <a:pt x="2254" y="76"/>
                    </a:lnTo>
                    <a:lnTo>
                      <a:pt x="2192" y="76"/>
                    </a:lnTo>
                    <a:lnTo>
                      <a:pt x="2150" y="76"/>
                    </a:lnTo>
                    <a:lnTo>
                      <a:pt x="2088" y="76"/>
                    </a:lnTo>
                    <a:lnTo>
                      <a:pt x="2056" y="67"/>
                    </a:lnTo>
                    <a:lnTo>
                      <a:pt x="2014" y="59"/>
                    </a:lnTo>
                    <a:lnTo>
                      <a:pt x="1973" y="59"/>
                    </a:lnTo>
                    <a:lnTo>
                      <a:pt x="1889" y="59"/>
                    </a:lnTo>
                    <a:lnTo>
                      <a:pt x="1859" y="59"/>
                    </a:lnTo>
                    <a:lnTo>
                      <a:pt x="1837" y="67"/>
                    </a:lnTo>
                    <a:lnTo>
                      <a:pt x="1774" y="76"/>
                    </a:lnTo>
                    <a:lnTo>
                      <a:pt x="1743" y="84"/>
                    </a:lnTo>
                    <a:lnTo>
                      <a:pt x="1660" y="76"/>
                    </a:lnTo>
                    <a:lnTo>
                      <a:pt x="1628" y="76"/>
                    </a:lnTo>
                    <a:lnTo>
                      <a:pt x="1545" y="84"/>
                    </a:lnTo>
                    <a:lnTo>
                      <a:pt x="1513" y="84"/>
                    </a:lnTo>
                    <a:lnTo>
                      <a:pt x="1483" y="84"/>
                    </a:lnTo>
                    <a:lnTo>
                      <a:pt x="1451" y="59"/>
                    </a:lnTo>
                    <a:lnTo>
                      <a:pt x="1409" y="50"/>
                    </a:lnTo>
                    <a:lnTo>
                      <a:pt x="1336" y="50"/>
                    </a:lnTo>
                    <a:lnTo>
                      <a:pt x="1294" y="59"/>
                    </a:lnTo>
                    <a:lnTo>
                      <a:pt x="1211" y="59"/>
                    </a:lnTo>
                    <a:lnTo>
                      <a:pt x="1127" y="67"/>
                    </a:lnTo>
                    <a:lnTo>
                      <a:pt x="1023" y="67"/>
                    </a:lnTo>
                    <a:lnTo>
                      <a:pt x="960" y="67"/>
                    </a:lnTo>
                    <a:lnTo>
                      <a:pt x="876" y="67"/>
                    </a:lnTo>
                    <a:lnTo>
                      <a:pt x="846" y="67"/>
                    </a:lnTo>
                    <a:lnTo>
                      <a:pt x="762" y="76"/>
                    </a:lnTo>
                    <a:lnTo>
                      <a:pt x="699" y="76"/>
                    </a:lnTo>
                    <a:lnTo>
                      <a:pt x="668" y="59"/>
                    </a:lnTo>
                    <a:lnTo>
                      <a:pt x="636" y="42"/>
                    </a:lnTo>
                    <a:lnTo>
                      <a:pt x="606" y="42"/>
                    </a:lnTo>
                    <a:lnTo>
                      <a:pt x="543" y="42"/>
                    </a:lnTo>
                    <a:lnTo>
                      <a:pt x="521" y="42"/>
                    </a:lnTo>
                    <a:lnTo>
                      <a:pt x="491" y="50"/>
                    </a:lnTo>
                    <a:lnTo>
                      <a:pt x="459" y="50"/>
                    </a:lnTo>
                    <a:lnTo>
                      <a:pt x="428" y="50"/>
                    </a:lnTo>
                    <a:lnTo>
                      <a:pt x="324" y="50"/>
                    </a:lnTo>
                    <a:lnTo>
                      <a:pt x="292" y="50"/>
                    </a:lnTo>
                    <a:lnTo>
                      <a:pt x="250" y="50"/>
                    </a:lnTo>
                    <a:lnTo>
                      <a:pt x="219" y="50"/>
                    </a:lnTo>
                    <a:lnTo>
                      <a:pt x="135" y="50"/>
                    </a:lnTo>
                    <a:lnTo>
                      <a:pt x="52" y="50"/>
                    </a:lnTo>
                    <a:lnTo>
                      <a:pt x="0" y="25"/>
                    </a:lnTo>
                    <a:lnTo>
                      <a:pt x="0" y="25"/>
                    </a:lnTo>
                  </a:path>
                </a:pathLst>
              </a:custGeom>
              <a:solidFill>
                <a:srgbClr val="393939">
                  <a:alpha val="50000"/>
                </a:srgbClr>
              </a:soli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grpSp>
          <p:nvGrpSpPr>
            <p:cNvPr id="119817" name="Group 6"/>
            <p:cNvGrpSpPr>
              <a:grpSpLocks/>
            </p:cNvGrpSpPr>
            <p:nvPr/>
          </p:nvGrpSpPr>
          <p:grpSpPr bwMode="auto">
            <a:xfrm>
              <a:off x="5297" y="3348"/>
              <a:ext cx="385" cy="852"/>
              <a:chOff x="5297" y="3348"/>
              <a:chExt cx="385" cy="852"/>
            </a:xfrm>
          </p:grpSpPr>
          <p:grpSp>
            <p:nvGrpSpPr>
              <p:cNvPr id="119818" name="Group 7"/>
              <p:cNvGrpSpPr>
                <a:grpSpLocks/>
              </p:cNvGrpSpPr>
              <p:nvPr/>
            </p:nvGrpSpPr>
            <p:grpSpPr bwMode="auto">
              <a:xfrm>
                <a:off x="5301" y="3359"/>
                <a:ext cx="381" cy="841"/>
                <a:chOff x="5301" y="3359"/>
                <a:chExt cx="381" cy="841"/>
              </a:xfrm>
            </p:grpSpPr>
            <p:sp>
              <p:nvSpPr>
                <p:cNvPr id="74760" name="Freeform 8"/>
                <p:cNvSpPr>
                  <a:spLocks/>
                </p:cNvSpPr>
                <p:nvPr/>
              </p:nvSpPr>
              <p:spPr bwMode="auto">
                <a:xfrm>
                  <a:off x="5301" y="3567"/>
                  <a:ext cx="338" cy="633"/>
                </a:xfrm>
                <a:custGeom>
                  <a:avLst/>
                  <a:gdLst/>
                  <a:ahLst/>
                  <a:cxnLst>
                    <a:cxn ang="0">
                      <a:pos x="90" y="369"/>
                    </a:cxn>
                    <a:cxn ang="0">
                      <a:pos x="111" y="321"/>
                    </a:cxn>
                    <a:cxn ang="0">
                      <a:pos x="90" y="240"/>
                    </a:cxn>
                    <a:cxn ang="0">
                      <a:pos x="64" y="190"/>
                    </a:cxn>
                    <a:cxn ang="0">
                      <a:pos x="54" y="132"/>
                    </a:cxn>
                    <a:cxn ang="0">
                      <a:pos x="57" y="96"/>
                    </a:cxn>
                    <a:cxn ang="0">
                      <a:pos x="63" y="75"/>
                    </a:cxn>
                    <a:cxn ang="0">
                      <a:pos x="74" y="42"/>
                    </a:cxn>
                    <a:cxn ang="0">
                      <a:pos x="111" y="18"/>
                    </a:cxn>
                    <a:cxn ang="0">
                      <a:pos x="148" y="0"/>
                    </a:cxn>
                    <a:cxn ang="0">
                      <a:pos x="180" y="0"/>
                    </a:cxn>
                    <a:cxn ang="0">
                      <a:pos x="211" y="11"/>
                    </a:cxn>
                    <a:cxn ang="0">
                      <a:pos x="232" y="42"/>
                    </a:cxn>
                    <a:cxn ang="0">
                      <a:pos x="243" y="64"/>
                    </a:cxn>
                    <a:cxn ang="0">
                      <a:pos x="274" y="95"/>
                    </a:cxn>
                    <a:cxn ang="0">
                      <a:pos x="295" y="127"/>
                    </a:cxn>
                    <a:cxn ang="0">
                      <a:pos x="327" y="158"/>
                    </a:cxn>
                    <a:cxn ang="0">
                      <a:pos x="337" y="190"/>
                    </a:cxn>
                    <a:cxn ang="0">
                      <a:pos x="337" y="221"/>
                    </a:cxn>
                    <a:cxn ang="0">
                      <a:pos x="327" y="243"/>
                    </a:cxn>
                    <a:cxn ang="0">
                      <a:pos x="316" y="274"/>
                    </a:cxn>
                    <a:cxn ang="0">
                      <a:pos x="295" y="306"/>
                    </a:cxn>
                    <a:cxn ang="0">
                      <a:pos x="274" y="337"/>
                    </a:cxn>
                    <a:cxn ang="0">
                      <a:pos x="243" y="358"/>
                    </a:cxn>
                    <a:cxn ang="0">
                      <a:pos x="232" y="390"/>
                    </a:cxn>
                    <a:cxn ang="0">
                      <a:pos x="211" y="421"/>
                    </a:cxn>
                    <a:cxn ang="0">
                      <a:pos x="190" y="443"/>
                    </a:cxn>
                    <a:cxn ang="0">
                      <a:pos x="180" y="485"/>
                    </a:cxn>
                    <a:cxn ang="0">
                      <a:pos x="169" y="516"/>
                    </a:cxn>
                    <a:cxn ang="0">
                      <a:pos x="158" y="548"/>
                    </a:cxn>
                    <a:cxn ang="0">
                      <a:pos x="137" y="579"/>
                    </a:cxn>
                    <a:cxn ang="0">
                      <a:pos x="95" y="611"/>
                    </a:cxn>
                    <a:cxn ang="0">
                      <a:pos x="64" y="632"/>
                    </a:cxn>
                    <a:cxn ang="0">
                      <a:pos x="32" y="622"/>
                    </a:cxn>
                    <a:cxn ang="0">
                      <a:pos x="11" y="600"/>
                    </a:cxn>
                    <a:cxn ang="0">
                      <a:pos x="0" y="588"/>
                    </a:cxn>
                    <a:cxn ang="0">
                      <a:pos x="0" y="555"/>
                    </a:cxn>
                    <a:cxn ang="0">
                      <a:pos x="3" y="519"/>
                    </a:cxn>
                    <a:cxn ang="0">
                      <a:pos x="15" y="483"/>
                    </a:cxn>
                    <a:cxn ang="0">
                      <a:pos x="24" y="450"/>
                    </a:cxn>
                    <a:cxn ang="0">
                      <a:pos x="66" y="408"/>
                    </a:cxn>
                    <a:cxn ang="0">
                      <a:pos x="90" y="369"/>
                    </a:cxn>
                  </a:cxnLst>
                  <a:rect l="0" t="0" r="r" b="b"/>
                  <a:pathLst>
                    <a:path w="338" h="633">
                      <a:moveTo>
                        <a:pt x="90" y="369"/>
                      </a:moveTo>
                      <a:lnTo>
                        <a:pt x="111" y="321"/>
                      </a:lnTo>
                      <a:lnTo>
                        <a:pt x="90" y="240"/>
                      </a:lnTo>
                      <a:lnTo>
                        <a:pt x="64" y="190"/>
                      </a:lnTo>
                      <a:lnTo>
                        <a:pt x="54" y="132"/>
                      </a:lnTo>
                      <a:lnTo>
                        <a:pt x="57" y="96"/>
                      </a:lnTo>
                      <a:lnTo>
                        <a:pt x="63" y="75"/>
                      </a:lnTo>
                      <a:lnTo>
                        <a:pt x="74" y="42"/>
                      </a:lnTo>
                      <a:lnTo>
                        <a:pt x="111" y="18"/>
                      </a:lnTo>
                      <a:lnTo>
                        <a:pt x="148" y="0"/>
                      </a:lnTo>
                      <a:lnTo>
                        <a:pt x="180" y="0"/>
                      </a:lnTo>
                      <a:lnTo>
                        <a:pt x="211" y="11"/>
                      </a:lnTo>
                      <a:lnTo>
                        <a:pt x="232" y="42"/>
                      </a:lnTo>
                      <a:lnTo>
                        <a:pt x="243" y="64"/>
                      </a:lnTo>
                      <a:lnTo>
                        <a:pt x="274" y="95"/>
                      </a:lnTo>
                      <a:lnTo>
                        <a:pt x="295" y="127"/>
                      </a:lnTo>
                      <a:lnTo>
                        <a:pt x="327" y="158"/>
                      </a:lnTo>
                      <a:lnTo>
                        <a:pt x="337" y="190"/>
                      </a:lnTo>
                      <a:lnTo>
                        <a:pt x="337" y="221"/>
                      </a:lnTo>
                      <a:lnTo>
                        <a:pt x="327" y="243"/>
                      </a:lnTo>
                      <a:lnTo>
                        <a:pt x="316" y="274"/>
                      </a:lnTo>
                      <a:lnTo>
                        <a:pt x="295" y="306"/>
                      </a:lnTo>
                      <a:lnTo>
                        <a:pt x="274" y="337"/>
                      </a:lnTo>
                      <a:lnTo>
                        <a:pt x="243" y="358"/>
                      </a:lnTo>
                      <a:lnTo>
                        <a:pt x="232" y="390"/>
                      </a:lnTo>
                      <a:lnTo>
                        <a:pt x="211" y="421"/>
                      </a:lnTo>
                      <a:lnTo>
                        <a:pt x="190" y="443"/>
                      </a:lnTo>
                      <a:lnTo>
                        <a:pt x="180" y="485"/>
                      </a:lnTo>
                      <a:lnTo>
                        <a:pt x="169" y="516"/>
                      </a:lnTo>
                      <a:lnTo>
                        <a:pt x="158" y="548"/>
                      </a:lnTo>
                      <a:lnTo>
                        <a:pt x="137" y="579"/>
                      </a:lnTo>
                      <a:lnTo>
                        <a:pt x="95" y="611"/>
                      </a:lnTo>
                      <a:lnTo>
                        <a:pt x="64" y="632"/>
                      </a:lnTo>
                      <a:lnTo>
                        <a:pt x="32" y="622"/>
                      </a:lnTo>
                      <a:lnTo>
                        <a:pt x="11" y="600"/>
                      </a:lnTo>
                      <a:lnTo>
                        <a:pt x="0" y="588"/>
                      </a:lnTo>
                      <a:lnTo>
                        <a:pt x="0" y="555"/>
                      </a:lnTo>
                      <a:lnTo>
                        <a:pt x="3" y="519"/>
                      </a:lnTo>
                      <a:lnTo>
                        <a:pt x="15" y="483"/>
                      </a:lnTo>
                      <a:lnTo>
                        <a:pt x="24" y="450"/>
                      </a:lnTo>
                      <a:lnTo>
                        <a:pt x="66" y="408"/>
                      </a:lnTo>
                      <a:lnTo>
                        <a:pt x="90" y="369"/>
                      </a:lnTo>
                    </a:path>
                  </a:pathLst>
                </a:custGeom>
                <a:solidFill>
                  <a:srgbClr val="F8F8F8">
                    <a:alpha val="50000"/>
                  </a:srgbClr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74761" name="Oval 9"/>
                <p:cNvSpPr>
                  <a:spLocks noChangeArrowheads="1"/>
                </p:cNvSpPr>
                <p:nvPr/>
              </p:nvSpPr>
              <p:spPr bwMode="auto">
                <a:xfrm rot="705000">
                  <a:off x="5403" y="3359"/>
                  <a:ext cx="100" cy="196"/>
                </a:xfrm>
                <a:prstGeom prst="ellipse">
                  <a:avLst/>
                </a:prstGeom>
                <a:solidFill>
                  <a:srgbClr val="F8F8F8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74762" name="Freeform 10"/>
                <p:cNvSpPr>
                  <a:spLocks/>
                </p:cNvSpPr>
                <p:nvPr/>
              </p:nvSpPr>
              <p:spPr bwMode="auto">
                <a:xfrm>
                  <a:off x="5514" y="3432"/>
                  <a:ext cx="54" cy="135"/>
                </a:xfrm>
                <a:custGeom>
                  <a:avLst/>
                  <a:gdLst/>
                  <a:ahLst/>
                  <a:cxnLst>
                    <a:cxn ang="0">
                      <a:pos x="6" y="11"/>
                    </a:cxn>
                    <a:cxn ang="0">
                      <a:pos x="3" y="37"/>
                    </a:cxn>
                    <a:cxn ang="0">
                      <a:pos x="0" y="63"/>
                    </a:cxn>
                    <a:cxn ang="0">
                      <a:pos x="0" y="86"/>
                    </a:cxn>
                    <a:cxn ang="0">
                      <a:pos x="6" y="108"/>
                    </a:cxn>
                    <a:cxn ang="0">
                      <a:pos x="26" y="134"/>
                    </a:cxn>
                    <a:cxn ang="0">
                      <a:pos x="45" y="115"/>
                    </a:cxn>
                    <a:cxn ang="0">
                      <a:pos x="53" y="67"/>
                    </a:cxn>
                    <a:cxn ang="0">
                      <a:pos x="50" y="40"/>
                    </a:cxn>
                    <a:cxn ang="0">
                      <a:pos x="42" y="18"/>
                    </a:cxn>
                    <a:cxn ang="0">
                      <a:pos x="20" y="0"/>
                    </a:cxn>
                    <a:cxn ang="0">
                      <a:pos x="6" y="11"/>
                    </a:cxn>
                  </a:cxnLst>
                  <a:rect l="0" t="0" r="r" b="b"/>
                  <a:pathLst>
                    <a:path w="54" h="135">
                      <a:moveTo>
                        <a:pt x="6" y="11"/>
                      </a:moveTo>
                      <a:lnTo>
                        <a:pt x="3" y="37"/>
                      </a:lnTo>
                      <a:lnTo>
                        <a:pt x="0" y="63"/>
                      </a:lnTo>
                      <a:lnTo>
                        <a:pt x="0" y="86"/>
                      </a:lnTo>
                      <a:lnTo>
                        <a:pt x="6" y="108"/>
                      </a:lnTo>
                      <a:lnTo>
                        <a:pt x="26" y="134"/>
                      </a:lnTo>
                      <a:lnTo>
                        <a:pt x="45" y="115"/>
                      </a:lnTo>
                      <a:lnTo>
                        <a:pt x="53" y="67"/>
                      </a:lnTo>
                      <a:lnTo>
                        <a:pt x="50" y="40"/>
                      </a:lnTo>
                      <a:lnTo>
                        <a:pt x="42" y="18"/>
                      </a:lnTo>
                      <a:lnTo>
                        <a:pt x="20" y="0"/>
                      </a:lnTo>
                      <a:lnTo>
                        <a:pt x="6" y="11"/>
                      </a:lnTo>
                    </a:path>
                  </a:pathLst>
                </a:custGeom>
                <a:solidFill>
                  <a:srgbClr val="F8F8F8">
                    <a:alpha val="50000"/>
                  </a:srgbClr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74763" name="Freeform 11"/>
                <p:cNvSpPr>
                  <a:spLocks/>
                </p:cNvSpPr>
                <p:nvPr/>
              </p:nvSpPr>
              <p:spPr bwMode="auto">
                <a:xfrm>
                  <a:off x="5562" y="3506"/>
                  <a:ext cx="58" cy="107"/>
                </a:xfrm>
                <a:custGeom>
                  <a:avLst/>
                  <a:gdLst/>
                  <a:ahLst/>
                  <a:cxnLst>
                    <a:cxn ang="0">
                      <a:pos x="19" y="6"/>
                    </a:cxn>
                    <a:cxn ang="0">
                      <a:pos x="11" y="26"/>
                    </a:cxn>
                    <a:cxn ang="0">
                      <a:pos x="4" y="46"/>
                    </a:cxn>
                    <a:cxn ang="0">
                      <a:pos x="0" y="63"/>
                    </a:cxn>
                    <a:cxn ang="0">
                      <a:pos x="2" y="82"/>
                    </a:cxn>
                    <a:cxn ang="0">
                      <a:pos x="18" y="106"/>
                    </a:cxn>
                    <a:cxn ang="0">
                      <a:pos x="39" y="95"/>
                    </a:cxn>
                    <a:cxn ang="0">
                      <a:pos x="55" y="60"/>
                    </a:cxn>
                    <a:cxn ang="0">
                      <a:pos x="57" y="37"/>
                    </a:cxn>
                    <a:cxn ang="0">
                      <a:pos x="53" y="19"/>
                    </a:cxn>
                    <a:cxn ang="0">
                      <a:pos x="34" y="0"/>
                    </a:cxn>
                    <a:cxn ang="0">
                      <a:pos x="19" y="6"/>
                    </a:cxn>
                  </a:cxnLst>
                  <a:rect l="0" t="0" r="r" b="b"/>
                  <a:pathLst>
                    <a:path w="58" h="107">
                      <a:moveTo>
                        <a:pt x="19" y="6"/>
                      </a:moveTo>
                      <a:lnTo>
                        <a:pt x="11" y="26"/>
                      </a:lnTo>
                      <a:lnTo>
                        <a:pt x="4" y="46"/>
                      </a:lnTo>
                      <a:lnTo>
                        <a:pt x="0" y="63"/>
                      </a:lnTo>
                      <a:lnTo>
                        <a:pt x="2" y="82"/>
                      </a:lnTo>
                      <a:lnTo>
                        <a:pt x="18" y="106"/>
                      </a:lnTo>
                      <a:lnTo>
                        <a:pt x="39" y="95"/>
                      </a:lnTo>
                      <a:lnTo>
                        <a:pt x="55" y="60"/>
                      </a:lnTo>
                      <a:lnTo>
                        <a:pt x="57" y="37"/>
                      </a:lnTo>
                      <a:lnTo>
                        <a:pt x="53" y="19"/>
                      </a:lnTo>
                      <a:lnTo>
                        <a:pt x="34" y="0"/>
                      </a:lnTo>
                      <a:lnTo>
                        <a:pt x="19" y="6"/>
                      </a:lnTo>
                    </a:path>
                  </a:pathLst>
                </a:custGeom>
                <a:solidFill>
                  <a:srgbClr val="F8F8F8">
                    <a:alpha val="50000"/>
                  </a:srgbClr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74764" name="Freeform 12"/>
                <p:cNvSpPr>
                  <a:spLocks/>
                </p:cNvSpPr>
                <p:nvPr/>
              </p:nvSpPr>
              <p:spPr bwMode="auto">
                <a:xfrm>
                  <a:off x="5634" y="3642"/>
                  <a:ext cx="48" cy="83"/>
                </a:xfrm>
                <a:custGeom>
                  <a:avLst/>
                  <a:gdLst/>
                  <a:ahLst/>
                  <a:cxnLst>
                    <a:cxn ang="0">
                      <a:pos x="15" y="4"/>
                    </a:cxn>
                    <a:cxn ang="0">
                      <a:pos x="9" y="20"/>
                    </a:cxn>
                    <a:cxn ang="0">
                      <a:pos x="3" y="35"/>
                    </a:cxn>
                    <a:cxn ang="0">
                      <a:pos x="0" y="48"/>
                    </a:cxn>
                    <a:cxn ang="0">
                      <a:pos x="1" y="63"/>
                    </a:cxn>
                    <a:cxn ang="0">
                      <a:pos x="14" y="82"/>
                    </a:cxn>
                    <a:cxn ang="0">
                      <a:pos x="32" y="73"/>
                    </a:cxn>
                    <a:cxn ang="0">
                      <a:pos x="45" y="46"/>
                    </a:cxn>
                    <a:cxn ang="0">
                      <a:pos x="47" y="28"/>
                    </a:cxn>
                    <a:cxn ang="0">
                      <a:pos x="43" y="14"/>
                    </a:cxn>
                    <a:cxn ang="0">
                      <a:pos x="28" y="0"/>
                    </a:cxn>
                    <a:cxn ang="0">
                      <a:pos x="15" y="4"/>
                    </a:cxn>
                  </a:cxnLst>
                  <a:rect l="0" t="0" r="r" b="b"/>
                  <a:pathLst>
                    <a:path w="48" h="83">
                      <a:moveTo>
                        <a:pt x="15" y="4"/>
                      </a:moveTo>
                      <a:lnTo>
                        <a:pt x="9" y="20"/>
                      </a:lnTo>
                      <a:lnTo>
                        <a:pt x="3" y="35"/>
                      </a:lnTo>
                      <a:lnTo>
                        <a:pt x="0" y="48"/>
                      </a:lnTo>
                      <a:lnTo>
                        <a:pt x="1" y="63"/>
                      </a:lnTo>
                      <a:lnTo>
                        <a:pt x="14" y="82"/>
                      </a:lnTo>
                      <a:lnTo>
                        <a:pt x="32" y="73"/>
                      </a:lnTo>
                      <a:lnTo>
                        <a:pt x="45" y="46"/>
                      </a:lnTo>
                      <a:lnTo>
                        <a:pt x="47" y="28"/>
                      </a:lnTo>
                      <a:lnTo>
                        <a:pt x="43" y="14"/>
                      </a:lnTo>
                      <a:lnTo>
                        <a:pt x="28" y="0"/>
                      </a:lnTo>
                      <a:lnTo>
                        <a:pt x="15" y="4"/>
                      </a:lnTo>
                    </a:path>
                  </a:pathLst>
                </a:custGeom>
                <a:solidFill>
                  <a:srgbClr val="F8F8F8">
                    <a:alpha val="50000"/>
                  </a:srgbClr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74765" name="Freeform 13"/>
                <p:cNvSpPr>
                  <a:spLocks/>
                </p:cNvSpPr>
                <p:nvPr/>
              </p:nvSpPr>
              <p:spPr bwMode="auto">
                <a:xfrm>
                  <a:off x="5599" y="3580"/>
                  <a:ext cx="56" cy="93"/>
                </a:xfrm>
                <a:custGeom>
                  <a:avLst/>
                  <a:gdLst/>
                  <a:ahLst/>
                  <a:cxnLst>
                    <a:cxn ang="0">
                      <a:pos x="18" y="5"/>
                    </a:cxn>
                    <a:cxn ang="0">
                      <a:pos x="10" y="22"/>
                    </a:cxn>
                    <a:cxn ang="0">
                      <a:pos x="3" y="39"/>
                    </a:cxn>
                    <a:cxn ang="0">
                      <a:pos x="0" y="54"/>
                    </a:cxn>
                    <a:cxn ang="0">
                      <a:pos x="1" y="71"/>
                    </a:cxn>
                    <a:cxn ang="0">
                      <a:pos x="17" y="92"/>
                    </a:cxn>
                    <a:cxn ang="0">
                      <a:pos x="37" y="82"/>
                    </a:cxn>
                    <a:cxn ang="0">
                      <a:pos x="53" y="52"/>
                    </a:cxn>
                    <a:cxn ang="0">
                      <a:pos x="55" y="32"/>
                    </a:cxn>
                    <a:cxn ang="0">
                      <a:pos x="51" y="16"/>
                    </a:cxn>
                    <a:cxn ang="0">
                      <a:pos x="32" y="0"/>
                    </a:cxn>
                    <a:cxn ang="0">
                      <a:pos x="18" y="5"/>
                    </a:cxn>
                  </a:cxnLst>
                  <a:rect l="0" t="0" r="r" b="b"/>
                  <a:pathLst>
                    <a:path w="56" h="93">
                      <a:moveTo>
                        <a:pt x="18" y="5"/>
                      </a:moveTo>
                      <a:lnTo>
                        <a:pt x="10" y="22"/>
                      </a:lnTo>
                      <a:lnTo>
                        <a:pt x="3" y="39"/>
                      </a:lnTo>
                      <a:lnTo>
                        <a:pt x="0" y="54"/>
                      </a:lnTo>
                      <a:lnTo>
                        <a:pt x="1" y="71"/>
                      </a:lnTo>
                      <a:lnTo>
                        <a:pt x="17" y="92"/>
                      </a:lnTo>
                      <a:lnTo>
                        <a:pt x="37" y="82"/>
                      </a:lnTo>
                      <a:lnTo>
                        <a:pt x="53" y="52"/>
                      </a:lnTo>
                      <a:lnTo>
                        <a:pt x="55" y="32"/>
                      </a:lnTo>
                      <a:lnTo>
                        <a:pt x="51" y="16"/>
                      </a:lnTo>
                      <a:lnTo>
                        <a:pt x="32" y="0"/>
                      </a:lnTo>
                      <a:lnTo>
                        <a:pt x="18" y="5"/>
                      </a:lnTo>
                    </a:path>
                  </a:pathLst>
                </a:custGeom>
                <a:solidFill>
                  <a:srgbClr val="F8F8F8">
                    <a:alpha val="50000"/>
                  </a:srgbClr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</p:grpSp>
          <p:grpSp>
            <p:nvGrpSpPr>
              <p:cNvPr id="119819" name="Group 14"/>
              <p:cNvGrpSpPr>
                <a:grpSpLocks/>
              </p:cNvGrpSpPr>
              <p:nvPr/>
            </p:nvGrpSpPr>
            <p:grpSpPr bwMode="auto">
              <a:xfrm>
                <a:off x="5297" y="3348"/>
                <a:ext cx="381" cy="841"/>
                <a:chOff x="5297" y="3348"/>
                <a:chExt cx="381" cy="841"/>
              </a:xfrm>
            </p:grpSpPr>
            <p:sp>
              <p:nvSpPr>
                <p:cNvPr id="74767" name="Freeform 15"/>
                <p:cNvSpPr>
                  <a:spLocks/>
                </p:cNvSpPr>
                <p:nvPr/>
              </p:nvSpPr>
              <p:spPr bwMode="auto">
                <a:xfrm>
                  <a:off x="5297" y="3556"/>
                  <a:ext cx="338" cy="633"/>
                </a:xfrm>
                <a:custGeom>
                  <a:avLst/>
                  <a:gdLst/>
                  <a:ahLst/>
                  <a:cxnLst>
                    <a:cxn ang="0">
                      <a:pos x="90" y="369"/>
                    </a:cxn>
                    <a:cxn ang="0">
                      <a:pos x="111" y="321"/>
                    </a:cxn>
                    <a:cxn ang="0">
                      <a:pos x="90" y="240"/>
                    </a:cxn>
                    <a:cxn ang="0">
                      <a:pos x="64" y="190"/>
                    </a:cxn>
                    <a:cxn ang="0">
                      <a:pos x="54" y="132"/>
                    </a:cxn>
                    <a:cxn ang="0">
                      <a:pos x="57" y="96"/>
                    </a:cxn>
                    <a:cxn ang="0">
                      <a:pos x="63" y="75"/>
                    </a:cxn>
                    <a:cxn ang="0">
                      <a:pos x="74" y="42"/>
                    </a:cxn>
                    <a:cxn ang="0">
                      <a:pos x="111" y="18"/>
                    </a:cxn>
                    <a:cxn ang="0">
                      <a:pos x="148" y="0"/>
                    </a:cxn>
                    <a:cxn ang="0">
                      <a:pos x="180" y="0"/>
                    </a:cxn>
                    <a:cxn ang="0">
                      <a:pos x="211" y="11"/>
                    </a:cxn>
                    <a:cxn ang="0">
                      <a:pos x="232" y="42"/>
                    </a:cxn>
                    <a:cxn ang="0">
                      <a:pos x="243" y="64"/>
                    </a:cxn>
                    <a:cxn ang="0">
                      <a:pos x="274" y="95"/>
                    </a:cxn>
                    <a:cxn ang="0">
                      <a:pos x="295" y="127"/>
                    </a:cxn>
                    <a:cxn ang="0">
                      <a:pos x="327" y="158"/>
                    </a:cxn>
                    <a:cxn ang="0">
                      <a:pos x="337" y="190"/>
                    </a:cxn>
                    <a:cxn ang="0">
                      <a:pos x="337" y="221"/>
                    </a:cxn>
                    <a:cxn ang="0">
                      <a:pos x="327" y="243"/>
                    </a:cxn>
                    <a:cxn ang="0">
                      <a:pos x="316" y="274"/>
                    </a:cxn>
                    <a:cxn ang="0">
                      <a:pos x="295" y="306"/>
                    </a:cxn>
                    <a:cxn ang="0">
                      <a:pos x="274" y="337"/>
                    </a:cxn>
                    <a:cxn ang="0">
                      <a:pos x="243" y="358"/>
                    </a:cxn>
                    <a:cxn ang="0">
                      <a:pos x="232" y="390"/>
                    </a:cxn>
                    <a:cxn ang="0">
                      <a:pos x="211" y="421"/>
                    </a:cxn>
                    <a:cxn ang="0">
                      <a:pos x="190" y="443"/>
                    </a:cxn>
                    <a:cxn ang="0">
                      <a:pos x="180" y="485"/>
                    </a:cxn>
                    <a:cxn ang="0">
                      <a:pos x="169" y="516"/>
                    </a:cxn>
                    <a:cxn ang="0">
                      <a:pos x="158" y="548"/>
                    </a:cxn>
                    <a:cxn ang="0">
                      <a:pos x="137" y="579"/>
                    </a:cxn>
                    <a:cxn ang="0">
                      <a:pos x="95" y="611"/>
                    </a:cxn>
                    <a:cxn ang="0">
                      <a:pos x="64" y="632"/>
                    </a:cxn>
                    <a:cxn ang="0">
                      <a:pos x="32" y="622"/>
                    </a:cxn>
                    <a:cxn ang="0">
                      <a:pos x="11" y="600"/>
                    </a:cxn>
                    <a:cxn ang="0">
                      <a:pos x="0" y="588"/>
                    </a:cxn>
                    <a:cxn ang="0">
                      <a:pos x="0" y="555"/>
                    </a:cxn>
                    <a:cxn ang="0">
                      <a:pos x="3" y="519"/>
                    </a:cxn>
                    <a:cxn ang="0">
                      <a:pos x="15" y="483"/>
                    </a:cxn>
                    <a:cxn ang="0">
                      <a:pos x="24" y="450"/>
                    </a:cxn>
                    <a:cxn ang="0">
                      <a:pos x="66" y="408"/>
                    </a:cxn>
                    <a:cxn ang="0">
                      <a:pos x="90" y="369"/>
                    </a:cxn>
                  </a:cxnLst>
                  <a:rect l="0" t="0" r="r" b="b"/>
                  <a:pathLst>
                    <a:path w="338" h="633">
                      <a:moveTo>
                        <a:pt x="90" y="369"/>
                      </a:moveTo>
                      <a:lnTo>
                        <a:pt x="111" y="321"/>
                      </a:lnTo>
                      <a:lnTo>
                        <a:pt x="90" y="240"/>
                      </a:lnTo>
                      <a:lnTo>
                        <a:pt x="64" y="190"/>
                      </a:lnTo>
                      <a:lnTo>
                        <a:pt x="54" y="132"/>
                      </a:lnTo>
                      <a:lnTo>
                        <a:pt x="57" y="96"/>
                      </a:lnTo>
                      <a:lnTo>
                        <a:pt x="63" y="75"/>
                      </a:lnTo>
                      <a:lnTo>
                        <a:pt x="74" y="42"/>
                      </a:lnTo>
                      <a:lnTo>
                        <a:pt x="111" y="18"/>
                      </a:lnTo>
                      <a:lnTo>
                        <a:pt x="148" y="0"/>
                      </a:lnTo>
                      <a:lnTo>
                        <a:pt x="180" y="0"/>
                      </a:lnTo>
                      <a:lnTo>
                        <a:pt x="211" y="11"/>
                      </a:lnTo>
                      <a:lnTo>
                        <a:pt x="232" y="42"/>
                      </a:lnTo>
                      <a:lnTo>
                        <a:pt x="243" y="64"/>
                      </a:lnTo>
                      <a:lnTo>
                        <a:pt x="274" y="95"/>
                      </a:lnTo>
                      <a:lnTo>
                        <a:pt x="295" y="127"/>
                      </a:lnTo>
                      <a:lnTo>
                        <a:pt x="327" y="158"/>
                      </a:lnTo>
                      <a:lnTo>
                        <a:pt x="337" y="190"/>
                      </a:lnTo>
                      <a:lnTo>
                        <a:pt x="337" y="221"/>
                      </a:lnTo>
                      <a:lnTo>
                        <a:pt x="327" y="243"/>
                      </a:lnTo>
                      <a:lnTo>
                        <a:pt x="316" y="274"/>
                      </a:lnTo>
                      <a:lnTo>
                        <a:pt x="295" y="306"/>
                      </a:lnTo>
                      <a:lnTo>
                        <a:pt x="274" y="337"/>
                      </a:lnTo>
                      <a:lnTo>
                        <a:pt x="243" y="358"/>
                      </a:lnTo>
                      <a:lnTo>
                        <a:pt x="232" y="390"/>
                      </a:lnTo>
                      <a:lnTo>
                        <a:pt x="211" y="421"/>
                      </a:lnTo>
                      <a:lnTo>
                        <a:pt x="190" y="443"/>
                      </a:lnTo>
                      <a:lnTo>
                        <a:pt x="180" y="485"/>
                      </a:lnTo>
                      <a:lnTo>
                        <a:pt x="169" y="516"/>
                      </a:lnTo>
                      <a:lnTo>
                        <a:pt x="158" y="548"/>
                      </a:lnTo>
                      <a:lnTo>
                        <a:pt x="137" y="579"/>
                      </a:lnTo>
                      <a:lnTo>
                        <a:pt x="95" y="611"/>
                      </a:lnTo>
                      <a:lnTo>
                        <a:pt x="64" y="632"/>
                      </a:lnTo>
                      <a:lnTo>
                        <a:pt x="32" y="622"/>
                      </a:lnTo>
                      <a:lnTo>
                        <a:pt x="11" y="600"/>
                      </a:lnTo>
                      <a:lnTo>
                        <a:pt x="0" y="588"/>
                      </a:lnTo>
                      <a:lnTo>
                        <a:pt x="0" y="555"/>
                      </a:lnTo>
                      <a:lnTo>
                        <a:pt x="3" y="519"/>
                      </a:lnTo>
                      <a:lnTo>
                        <a:pt x="15" y="483"/>
                      </a:lnTo>
                      <a:lnTo>
                        <a:pt x="24" y="450"/>
                      </a:lnTo>
                      <a:lnTo>
                        <a:pt x="66" y="408"/>
                      </a:lnTo>
                      <a:lnTo>
                        <a:pt x="90" y="369"/>
                      </a:lnTo>
                    </a:path>
                  </a:pathLst>
                </a:custGeom>
                <a:solidFill>
                  <a:srgbClr val="393939">
                    <a:alpha val="50000"/>
                  </a:srgbClr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74768" name="Oval 16"/>
                <p:cNvSpPr>
                  <a:spLocks noChangeArrowheads="1"/>
                </p:cNvSpPr>
                <p:nvPr/>
              </p:nvSpPr>
              <p:spPr bwMode="auto">
                <a:xfrm rot="705000">
                  <a:off x="5399" y="3348"/>
                  <a:ext cx="100" cy="196"/>
                </a:xfrm>
                <a:prstGeom prst="ellipse">
                  <a:avLst/>
                </a:prstGeom>
                <a:solidFill>
                  <a:srgbClr val="393939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74769" name="Freeform 17"/>
                <p:cNvSpPr>
                  <a:spLocks/>
                </p:cNvSpPr>
                <p:nvPr/>
              </p:nvSpPr>
              <p:spPr bwMode="auto">
                <a:xfrm>
                  <a:off x="5510" y="3421"/>
                  <a:ext cx="54" cy="135"/>
                </a:xfrm>
                <a:custGeom>
                  <a:avLst/>
                  <a:gdLst/>
                  <a:ahLst/>
                  <a:cxnLst>
                    <a:cxn ang="0">
                      <a:pos x="6" y="11"/>
                    </a:cxn>
                    <a:cxn ang="0">
                      <a:pos x="3" y="37"/>
                    </a:cxn>
                    <a:cxn ang="0">
                      <a:pos x="0" y="63"/>
                    </a:cxn>
                    <a:cxn ang="0">
                      <a:pos x="0" y="86"/>
                    </a:cxn>
                    <a:cxn ang="0">
                      <a:pos x="6" y="108"/>
                    </a:cxn>
                    <a:cxn ang="0">
                      <a:pos x="26" y="134"/>
                    </a:cxn>
                    <a:cxn ang="0">
                      <a:pos x="45" y="115"/>
                    </a:cxn>
                    <a:cxn ang="0">
                      <a:pos x="53" y="67"/>
                    </a:cxn>
                    <a:cxn ang="0">
                      <a:pos x="50" y="40"/>
                    </a:cxn>
                    <a:cxn ang="0">
                      <a:pos x="42" y="18"/>
                    </a:cxn>
                    <a:cxn ang="0">
                      <a:pos x="20" y="0"/>
                    </a:cxn>
                    <a:cxn ang="0">
                      <a:pos x="6" y="11"/>
                    </a:cxn>
                  </a:cxnLst>
                  <a:rect l="0" t="0" r="r" b="b"/>
                  <a:pathLst>
                    <a:path w="54" h="135">
                      <a:moveTo>
                        <a:pt x="6" y="11"/>
                      </a:moveTo>
                      <a:lnTo>
                        <a:pt x="3" y="37"/>
                      </a:lnTo>
                      <a:lnTo>
                        <a:pt x="0" y="63"/>
                      </a:lnTo>
                      <a:lnTo>
                        <a:pt x="0" y="86"/>
                      </a:lnTo>
                      <a:lnTo>
                        <a:pt x="6" y="108"/>
                      </a:lnTo>
                      <a:lnTo>
                        <a:pt x="26" y="134"/>
                      </a:lnTo>
                      <a:lnTo>
                        <a:pt x="45" y="115"/>
                      </a:lnTo>
                      <a:lnTo>
                        <a:pt x="53" y="67"/>
                      </a:lnTo>
                      <a:lnTo>
                        <a:pt x="50" y="40"/>
                      </a:lnTo>
                      <a:lnTo>
                        <a:pt x="42" y="18"/>
                      </a:lnTo>
                      <a:lnTo>
                        <a:pt x="20" y="0"/>
                      </a:lnTo>
                      <a:lnTo>
                        <a:pt x="6" y="11"/>
                      </a:lnTo>
                    </a:path>
                  </a:pathLst>
                </a:custGeom>
                <a:solidFill>
                  <a:srgbClr val="393939">
                    <a:alpha val="50000"/>
                  </a:srgbClr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74770" name="Freeform 18"/>
                <p:cNvSpPr>
                  <a:spLocks/>
                </p:cNvSpPr>
                <p:nvPr/>
              </p:nvSpPr>
              <p:spPr bwMode="auto">
                <a:xfrm>
                  <a:off x="5558" y="3495"/>
                  <a:ext cx="58" cy="107"/>
                </a:xfrm>
                <a:custGeom>
                  <a:avLst/>
                  <a:gdLst/>
                  <a:ahLst/>
                  <a:cxnLst>
                    <a:cxn ang="0">
                      <a:pos x="19" y="6"/>
                    </a:cxn>
                    <a:cxn ang="0">
                      <a:pos x="11" y="26"/>
                    </a:cxn>
                    <a:cxn ang="0">
                      <a:pos x="4" y="46"/>
                    </a:cxn>
                    <a:cxn ang="0">
                      <a:pos x="0" y="63"/>
                    </a:cxn>
                    <a:cxn ang="0">
                      <a:pos x="2" y="82"/>
                    </a:cxn>
                    <a:cxn ang="0">
                      <a:pos x="18" y="106"/>
                    </a:cxn>
                    <a:cxn ang="0">
                      <a:pos x="39" y="95"/>
                    </a:cxn>
                    <a:cxn ang="0">
                      <a:pos x="55" y="60"/>
                    </a:cxn>
                    <a:cxn ang="0">
                      <a:pos x="57" y="37"/>
                    </a:cxn>
                    <a:cxn ang="0">
                      <a:pos x="53" y="19"/>
                    </a:cxn>
                    <a:cxn ang="0">
                      <a:pos x="34" y="0"/>
                    </a:cxn>
                    <a:cxn ang="0">
                      <a:pos x="19" y="6"/>
                    </a:cxn>
                  </a:cxnLst>
                  <a:rect l="0" t="0" r="r" b="b"/>
                  <a:pathLst>
                    <a:path w="58" h="107">
                      <a:moveTo>
                        <a:pt x="19" y="6"/>
                      </a:moveTo>
                      <a:lnTo>
                        <a:pt x="11" y="26"/>
                      </a:lnTo>
                      <a:lnTo>
                        <a:pt x="4" y="46"/>
                      </a:lnTo>
                      <a:lnTo>
                        <a:pt x="0" y="63"/>
                      </a:lnTo>
                      <a:lnTo>
                        <a:pt x="2" y="82"/>
                      </a:lnTo>
                      <a:lnTo>
                        <a:pt x="18" y="106"/>
                      </a:lnTo>
                      <a:lnTo>
                        <a:pt x="39" y="95"/>
                      </a:lnTo>
                      <a:lnTo>
                        <a:pt x="55" y="60"/>
                      </a:lnTo>
                      <a:lnTo>
                        <a:pt x="57" y="37"/>
                      </a:lnTo>
                      <a:lnTo>
                        <a:pt x="53" y="19"/>
                      </a:lnTo>
                      <a:lnTo>
                        <a:pt x="34" y="0"/>
                      </a:lnTo>
                      <a:lnTo>
                        <a:pt x="19" y="6"/>
                      </a:lnTo>
                    </a:path>
                  </a:pathLst>
                </a:custGeom>
                <a:solidFill>
                  <a:srgbClr val="393939">
                    <a:alpha val="50000"/>
                  </a:srgbClr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74771" name="Freeform 19"/>
                <p:cNvSpPr>
                  <a:spLocks/>
                </p:cNvSpPr>
                <p:nvPr/>
              </p:nvSpPr>
              <p:spPr bwMode="auto">
                <a:xfrm>
                  <a:off x="5630" y="3631"/>
                  <a:ext cx="48" cy="83"/>
                </a:xfrm>
                <a:custGeom>
                  <a:avLst/>
                  <a:gdLst/>
                  <a:ahLst/>
                  <a:cxnLst>
                    <a:cxn ang="0">
                      <a:pos x="15" y="4"/>
                    </a:cxn>
                    <a:cxn ang="0">
                      <a:pos x="9" y="20"/>
                    </a:cxn>
                    <a:cxn ang="0">
                      <a:pos x="3" y="35"/>
                    </a:cxn>
                    <a:cxn ang="0">
                      <a:pos x="0" y="48"/>
                    </a:cxn>
                    <a:cxn ang="0">
                      <a:pos x="1" y="63"/>
                    </a:cxn>
                    <a:cxn ang="0">
                      <a:pos x="14" y="82"/>
                    </a:cxn>
                    <a:cxn ang="0">
                      <a:pos x="32" y="73"/>
                    </a:cxn>
                    <a:cxn ang="0">
                      <a:pos x="45" y="46"/>
                    </a:cxn>
                    <a:cxn ang="0">
                      <a:pos x="47" y="28"/>
                    </a:cxn>
                    <a:cxn ang="0">
                      <a:pos x="43" y="14"/>
                    </a:cxn>
                    <a:cxn ang="0">
                      <a:pos x="28" y="0"/>
                    </a:cxn>
                    <a:cxn ang="0">
                      <a:pos x="15" y="4"/>
                    </a:cxn>
                  </a:cxnLst>
                  <a:rect l="0" t="0" r="r" b="b"/>
                  <a:pathLst>
                    <a:path w="48" h="83">
                      <a:moveTo>
                        <a:pt x="15" y="4"/>
                      </a:moveTo>
                      <a:lnTo>
                        <a:pt x="9" y="20"/>
                      </a:lnTo>
                      <a:lnTo>
                        <a:pt x="3" y="35"/>
                      </a:lnTo>
                      <a:lnTo>
                        <a:pt x="0" y="48"/>
                      </a:lnTo>
                      <a:lnTo>
                        <a:pt x="1" y="63"/>
                      </a:lnTo>
                      <a:lnTo>
                        <a:pt x="14" y="82"/>
                      </a:lnTo>
                      <a:lnTo>
                        <a:pt x="32" y="73"/>
                      </a:lnTo>
                      <a:lnTo>
                        <a:pt x="45" y="46"/>
                      </a:lnTo>
                      <a:lnTo>
                        <a:pt x="47" y="28"/>
                      </a:lnTo>
                      <a:lnTo>
                        <a:pt x="43" y="14"/>
                      </a:lnTo>
                      <a:lnTo>
                        <a:pt x="28" y="0"/>
                      </a:lnTo>
                      <a:lnTo>
                        <a:pt x="15" y="4"/>
                      </a:lnTo>
                    </a:path>
                  </a:pathLst>
                </a:custGeom>
                <a:solidFill>
                  <a:srgbClr val="393939">
                    <a:alpha val="50000"/>
                  </a:srgbClr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74772" name="Freeform 20"/>
                <p:cNvSpPr>
                  <a:spLocks/>
                </p:cNvSpPr>
                <p:nvPr/>
              </p:nvSpPr>
              <p:spPr bwMode="auto">
                <a:xfrm>
                  <a:off x="5595" y="3569"/>
                  <a:ext cx="56" cy="93"/>
                </a:xfrm>
                <a:custGeom>
                  <a:avLst/>
                  <a:gdLst/>
                  <a:ahLst/>
                  <a:cxnLst>
                    <a:cxn ang="0">
                      <a:pos x="18" y="5"/>
                    </a:cxn>
                    <a:cxn ang="0">
                      <a:pos x="10" y="22"/>
                    </a:cxn>
                    <a:cxn ang="0">
                      <a:pos x="3" y="39"/>
                    </a:cxn>
                    <a:cxn ang="0">
                      <a:pos x="0" y="54"/>
                    </a:cxn>
                    <a:cxn ang="0">
                      <a:pos x="1" y="71"/>
                    </a:cxn>
                    <a:cxn ang="0">
                      <a:pos x="17" y="92"/>
                    </a:cxn>
                    <a:cxn ang="0">
                      <a:pos x="37" y="82"/>
                    </a:cxn>
                    <a:cxn ang="0">
                      <a:pos x="53" y="52"/>
                    </a:cxn>
                    <a:cxn ang="0">
                      <a:pos x="55" y="32"/>
                    </a:cxn>
                    <a:cxn ang="0">
                      <a:pos x="51" y="16"/>
                    </a:cxn>
                    <a:cxn ang="0">
                      <a:pos x="32" y="0"/>
                    </a:cxn>
                    <a:cxn ang="0">
                      <a:pos x="18" y="5"/>
                    </a:cxn>
                  </a:cxnLst>
                  <a:rect l="0" t="0" r="r" b="b"/>
                  <a:pathLst>
                    <a:path w="56" h="93">
                      <a:moveTo>
                        <a:pt x="18" y="5"/>
                      </a:moveTo>
                      <a:lnTo>
                        <a:pt x="10" y="22"/>
                      </a:lnTo>
                      <a:lnTo>
                        <a:pt x="3" y="39"/>
                      </a:lnTo>
                      <a:lnTo>
                        <a:pt x="0" y="54"/>
                      </a:lnTo>
                      <a:lnTo>
                        <a:pt x="1" y="71"/>
                      </a:lnTo>
                      <a:lnTo>
                        <a:pt x="17" y="92"/>
                      </a:lnTo>
                      <a:lnTo>
                        <a:pt x="37" y="82"/>
                      </a:lnTo>
                      <a:lnTo>
                        <a:pt x="53" y="52"/>
                      </a:lnTo>
                      <a:lnTo>
                        <a:pt x="55" y="32"/>
                      </a:lnTo>
                      <a:lnTo>
                        <a:pt x="51" y="16"/>
                      </a:lnTo>
                      <a:lnTo>
                        <a:pt x="32" y="0"/>
                      </a:lnTo>
                      <a:lnTo>
                        <a:pt x="18" y="5"/>
                      </a:lnTo>
                    </a:path>
                  </a:pathLst>
                </a:custGeom>
                <a:solidFill>
                  <a:srgbClr val="393939">
                    <a:alpha val="50000"/>
                  </a:srgbClr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</p:grpSp>
        </p:grpSp>
      </p:grpSp>
      <p:sp>
        <p:nvSpPr>
          <p:cNvPr id="119811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20688" y="33496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981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0850" y="206692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4775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ct val="5000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477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spcBef>
                <a:spcPct val="5000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477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ct val="5000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4906280F-24E7-4355-AF1E-2254D621E1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365" r:id="rId1"/>
    <p:sldLayoutId id="2147484942" r:id="rId2"/>
    <p:sldLayoutId id="2147484941" r:id="rId3"/>
    <p:sldLayoutId id="2147484940" r:id="rId4"/>
    <p:sldLayoutId id="2147484939" r:id="rId5"/>
    <p:sldLayoutId id="2147484938" r:id="rId6"/>
    <p:sldLayoutId id="2147484937" r:id="rId7"/>
    <p:sldLayoutId id="2147484936" r:id="rId8"/>
    <p:sldLayoutId id="2147484935" r:id="rId9"/>
    <p:sldLayoutId id="2147484934" r:id="rId10"/>
    <p:sldLayoutId id="2147484933" r:id="rId11"/>
    <p:sldLayoutId id="2147484932" r:id="rId12"/>
  </p:sldLayoutIdLst>
  <p:transition spd="med">
    <p:wipe dir="r"/>
  </p:transition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22" name="Group 2"/>
          <p:cNvGrpSpPr>
            <a:grpSpLocks/>
          </p:cNvGrpSpPr>
          <p:nvPr/>
        </p:nvGrpSpPr>
        <p:grpSpPr bwMode="auto">
          <a:xfrm>
            <a:off x="0" y="0"/>
            <a:ext cx="9129713" cy="6842125"/>
            <a:chOff x="0" y="0"/>
            <a:chExt cx="5751" cy="4310"/>
          </a:xfrm>
        </p:grpSpPr>
        <p:grpSp>
          <p:nvGrpSpPr>
            <p:cNvPr id="133128" name="Group 3"/>
            <p:cNvGrpSpPr>
              <a:grpSpLocks/>
            </p:cNvGrpSpPr>
            <p:nvPr/>
          </p:nvGrpSpPr>
          <p:grpSpPr bwMode="auto">
            <a:xfrm>
              <a:off x="0" y="0"/>
              <a:ext cx="5751" cy="4310"/>
              <a:chOff x="0" y="0"/>
              <a:chExt cx="5751" cy="4310"/>
            </a:xfrm>
          </p:grpSpPr>
          <p:sp>
            <p:nvSpPr>
              <p:cNvPr id="90116" name="Line 4"/>
              <p:cNvSpPr>
                <a:spLocks noChangeShapeType="1"/>
              </p:cNvSpPr>
              <p:nvPr/>
            </p:nvSpPr>
            <p:spPr bwMode="hidden">
              <a:xfrm>
                <a:off x="0" y="165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90117" name="Line 5"/>
              <p:cNvSpPr>
                <a:spLocks noChangeShapeType="1"/>
              </p:cNvSpPr>
              <p:nvPr/>
            </p:nvSpPr>
            <p:spPr bwMode="hidden">
              <a:xfrm>
                <a:off x="0" y="467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90118" name="Line 6"/>
              <p:cNvSpPr>
                <a:spLocks noChangeShapeType="1"/>
              </p:cNvSpPr>
              <p:nvPr/>
            </p:nvSpPr>
            <p:spPr bwMode="hidden">
              <a:xfrm>
                <a:off x="0" y="769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90119" name="Line 7"/>
              <p:cNvSpPr>
                <a:spLocks noChangeShapeType="1"/>
              </p:cNvSpPr>
              <p:nvPr/>
            </p:nvSpPr>
            <p:spPr bwMode="hidden">
              <a:xfrm>
                <a:off x="0" y="1072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90120" name="Line 8"/>
              <p:cNvSpPr>
                <a:spLocks noChangeShapeType="1"/>
              </p:cNvSpPr>
              <p:nvPr/>
            </p:nvSpPr>
            <p:spPr bwMode="hidden">
              <a:xfrm>
                <a:off x="0" y="1374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90121" name="Line 9"/>
              <p:cNvSpPr>
                <a:spLocks noChangeShapeType="1"/>
              </p:cNvSpPr>
              <p:nvPr/>
            </p:nvSpPr>
            <p:spPr bwMode="hidden">
              <a:xfrm>
                <a:off x="0" y="1676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90122" name="Line 10"/>
              <p:cNvSpPr>
                <a:spLocks noChangeShapeType="1"/>
              </p:cNvSpPr>
              <p:nvPr/>
            </p:nvSpPr>
            <p:spPr bwMode="hidden">
              <a:xfrm>
                <a:off x="0" y="1978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90123" name="Line 11"/>
              <p:cNvSpPr>
                <a:spLocks noChangeShapeType="1"/>
              </p:cNvSpPr>
              <p:nvPr/>
            </p:nvSpPr>
            <p:spPr bwMode="hidden">
              <a:xfrm>
                <a:off x="0" y="2280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90124" name="Line 12"/>
              <p:cNvSpPr>
                <a:spLocks noChangeShapeType="1"/>
              </p:cNvSpPr>
              <p:nvPr/>
            </p:nvSpPr>
            <p:spPr bwMode="hidden">
              <a:xfrm>
                <a:off x="0" y="2582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90125" name="Line 13"/>
              <p:cNvSpPr>
                <a:spLocks noChangeShapeType="1"/>
              </p:cNvSpPr>
              <p:nvPr/>
            </p:nvSpPr>
            <p:spPr bwMode="hidden">
              <a:xfrm>
                <a:off x="0" y="2885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90126" name="Line 14"/>
              <p:cNvSpPr>
                <a:spLocks noChangeShapeType="1"/>
              </p:cNvSpPr>
              <p:nvPr/>
            </p:nvSpPr>
            <p:spPr bwMode="hidden">
              <a:xfrm>
                <a:off x="0" y="3187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90127" name="Line 15"/>
              <p:cNvSpPr>
                <a:spLocks noChangeShapeType="1"/>
              </p:cNvSpPr>
              <p:nvPr/>
            </p:nvSpPr>
            <p:spPr bwMode="hidden">
              <a:xfrm>
                <a:off x="0" y="3489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90128" name="Line 16"/>
              <p:cNvSpPr>
                <a:spLocks noChangeShapeType="1"/>
              </p:cNvSpPr>
              <p:nvPr/>
            </p:nvSpPr>
            <p:spPr bwMode="hidden">
              <a:xfrm>
                <a:off x="0" y="3791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90129" name="Line 17"/>
              <p:cNvSpPr>
                <a:spLocks noChangeShapeType="1"/>
              </p:cNvSpPr>
              <p:nvPr/>
            </p:nvSpPr>
            <p:spPr bwMode="hidden">
              <a:xfrm>
                <a:off x="0" y="4093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90130" name="Line 18"/>
              <p:cNvSpPr>
                <a:spLocks noChangeShapeType="1"/>
              </p:cNvSpPr>
              <p:nvPr/>
            </p:nvSpPr>
            <p:spPr bwMode="hidden">
              <a:xfrm>
                <a:off x="5579" y="0"/>
                <a:ext cx="0" cy="431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90131" name="Line 19"/>
              <p:cNvSpPr>
                <a:spLocks noChangeShapeType="1"/>
              </p:cNvSpPr>
              <p:nvPr/>
            </p:nvSpPr>
            <p:spPr bwMode="hidden">
              <a:xfrm>
                <a:off x="5323" y="0"/>
                <a:ext cx="0" cy="431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90132" name="Line 20"/>
              <p:cNvSpPr>
                <a:spLocks noChangeShapeType="1"/>
              </p:cNvSpPr>
              <p:nvPr/>
            </p:nvSpPr>
            <p:spPr bwMode="hidden">
              <a:xfrm>
                <a:off x="5066" y="0"/>
                <a:ext cx="0" cy="431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90133" name="Line 21"/>
              <p:cNvSpPr>
                <a:spLocks noChangeShapeType="1"/>
              </p:cNvSpPr>
              <p:nvPr/>
            </p:nvSpPr>
            <p:spPr bwMode="hidden">
              <a:xfrm>
                <a:off x="4810" y="0"/>
                <a:ext cx="0" cy="431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grpSp>
            <p:nvGrpSpPr>
              <p:cNvPr id="133165" name="Group 22"/>
              <p:cNvGrpSpPr>
                <a:grpSpLocks/>
              </p:cNvGrpSpPr>
              <p:nvPr/>
            </p:nvGrpSpPr>
            <p:grpSpPr bwMode="auto">
              <a:xfrm>
                <a:off x="194" y="0"/>
                <a:ext cx="4359" cy="4310"/>
                <a:chOff x="194" y="0"/>
                <a:chExt cx="4359" cy="4310"/>
              </a:xfrm>
            </p:grpSpPr>
            <p:sp>
              <p:nvSpPr>
                <p:cNvPr id="90135" name="Line 23"/>
                <p:cNvSpPr>
                  <a:spLocks noChangeShapeType="1"/>
                </p:cNvSpPr>
                <p:nvPr/>
              </p:nvSpPr>
              <p:spPr bwMode="hidden">
                <a:xfrm>
                  <a:off x="4553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90136" name="Line 24"/>
                <p:cNvSpPr>
                  <a:spLocks noChangeShapeType="1"/>
                </p:cNvSpPr>
                <p:nvPr/>
              </p:nvSpPr>
              <p:spPr bwMode="hidden">
                <a:xfrm>
                  <a:off x="4297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90137" name="Line 25"/>
                <p:cNvSpPr>
                  <a:spLocks noChangeShapeType="1"/>
                </p:cNvSpPr>
                <p:nvPr/>
              </p:nvSpPr>
              <p:spPr bwMode="hidden">
                <a:xfrm>
                  <a:off x="4040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90138" name="Line 26"/>
                <p:cNvSpPr>
                  <a:spLocks noChangeShapeType="1"/>
                </p:cNvSpPr>
                <p:nvPr/>
              </p:nvSpPr>
              <p:spPr bwMode="hidden">
                <a:xfrm>
                  <a:off x="3784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90139" name="Line 27"/>
                <p:cNvSpPr>
                  <a:spLocks noChangeShapeType="1"/>
                </p:cNvSpPr>
                <p:nvPr/>
              </p:nvSpPr>
              <p:spPr bwMode="hidden">
                <a:xfrm>
                  <a:off x="3527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90140" name="Line 28"/>
                <p:cNvSpPr>
                  <a:spLocks noChangeShapeType="1"/>
                </p:cNvSpPr>
                <p:nvPr/>
              </p:nvSpPr>
              <p:spPr bwMode="hidden">
                <a:xfrm>
                  <a:off x="3271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90141" name="Line 29"/>
                <p:cNvSpPr>
                  <a:spLocks noChangeShapeType="1"/>
                </p:cNvSpPr>
                <p:nvPr/>
              </p:nvSpPr>
              <p:spPr bwMode="hidden">
                <a:xfrm>
                  <a:off x="3014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90142" name="Line 30"/>
                <p:cNvSpPr>
                  <a:spLocks noChangeShapeType="1"/>
                </p:cNvSpPr>
                <p:nvPr/>
              </p:nvSpPr>
              <p:spPr bwMode="hidden">
                <a:xfrm>
                  <a:off x="2758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90143" name="Line 31"/>
                <p:cNvSpPr>
                  <a:spLocks noChangeShapeType="1"/>
                </p:cNvSpPr>
                <p:nvPr/>
              </p:nvSpPr>
              <p:spPr bwMode="hidden">
                <a:xfrm>
                  <a:off x="2501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90144" name="Line 32"/>
                <p:cNvSpPr>
                  <a:spLocks noChangeShapeType="1"/>
                </p:cNvSpPr>
                <p:nvPr/>
              </p:nvSpPr>
              <p:spPr bwMode="hidden">
                <a:xfrm>
                  <a:off x="2245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90145" name="Line 33"/>
                <p:cNvSpPr>
                  <a:spLocks noChangeShapeType="1"/>
                </p:cNvSpPr>
                <p:nvPr/>
              </p:nvSpPr>
              <p:spPr bwMode="hidden">
                <a:xfrm>
                  <a:off x="1988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90146" name="Line 34"/>
                <p:cNvSpPr>
                  <a:spLocks noChangeShapeType="1"/>
                </p:cNvSpPr>
                <p:nvPr/>
              </p:nvSpPr>
              <p:spPr bwMode="hidden">
                <a:xfrm>
                  <a:off x="1732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90147" name="Line 35"/>
                <p:cNvSpPr>
                  <a:spLocks noChangeShapeType="1"/>
                </p:cNvSpPr>
                <p:nvPr/>
              </p:nvSpPr>
              <p:spPr bwMode="hidden">
                <a:xfrm>
                  <a:off x="1476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90148" name="Line 36"/>
                <p:cNvSpPr>
                  <a:spLocks noChangeShapeType="1"/>
                </p:cNvSpPr>
                <p:nvPr/>
              </p:nvSpPr>
              <p:spPr bwMode="hidden">
                <a:xfrm>
                  <a:off x="1220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90149" name="Line 37"/>
                <p:cNvSpPr>
                  <a:spLocks noChangeShapeType="1"/>
                </p:cNvSpPr>
                <p:nvPr/>
              </p:nvSpPr>
              <p:spPr bwMode="hidden">
                <a:xfrm>
                  <a:off x="963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90150" name="Line 38"/>
                <p:cNvSpPr>
                  <a:spLocks noChangeShapeType="1"/>
                </p:cNvSpPr>
                <p:nvPr/>
              </p:nvSpPr>
              <p:spPr bwMode="hidden">
                <a:xfrm>
                  <a:off x="707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90151" name="Line 39"/>
                <p:cNvSpPr>
                  <a:spLocks noChangeShapeType="1"/>
                </p:cNvSpPr>
                <p:nvPr/>
              </p:nvSpPr>
              <p:spPr bwMode="hidden">
                <a:xfrm>
                  <a:off x="450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90152" name="Line 40"/>
                <p:cNvSpPr>
                  <a:spLocks noChangeShapeType="1"/>
                </p:cNvSpPr>
                <p:nvPr/>
              </p:nvSpPr>
              <p:spPr bwMode="hidden">
                <a:xfrm>
                  <a:off x="194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</p:grpSp>
        </p:grpSp>
        <p:grpSp>
          <p:nvGrpSpPr>
            <p:cNvPr id="133129" name="Group 41"/>
            <p:cNvGrpSpPr>
              <a:grpSpLocks/>
            </p:cNvGrpSpPr>
            <p:nvPr/>
          </p:nvGrpSpPr>
          <p:grpSpPr bwMode="auto">
            <a:xfrm>
              <a:off x="4550" y="163"/>
              <a:ext cx="1031" cy="3933"/>
              <a:chOff x="4550" y="163"/>
              <a:chExt cx="1031" cy="3933"/>
            </a:xfrm>
          </p:grpSpPr>
          <p:sp>
            <p:nvSpPr>
              <p:cNvPr id="90154" name="Rectangle 42"/>
              <p:cNvSpPr>
                <a:spLocks noChangeArrowheads="1"/>
              </p:cNvSpPr>
              <p:nvPr/>
            </p:nvSpPr>
            <p:spPr bwMode="ltGray">
              <a:xfrm>
                <a:off x="5062" y="3790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90155" name="Rectangle 43"/>
              <p:cNvSpPr>
                <a:spLocks noChangeArrowheads="1"/>
              </p:cNvSpPr>
              <p:nvPr/>
            </p:nvSpPr>
            <p:spPr bwMode="ltGray">
              <a:xfrm>
                <a:off x="5319" y="3487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90156" name="Rectangle 44"/>
              <p:cNvSpPr>
                <a:spLocks noChangeArrowheads="1"/>
              </p:cNvSpPr>
              <p:nvPr/>
            </p:nvSpPr>
            <p:spPr bwMode="ltGray">
              <a:xfrm>
                <a:off x="5062" y="3487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90157" name="Rectangle 45"/>
              <p:cNvSpPr>
                <a:spLocks noChangeArrowheads="1"/>
              </p:cNvSpPr>
              <p:nvPr/>
            </p:nvSpPr>
            <p:spPr bwMode="ltGray">
              <a:xfrm>
                <a:off x="5319" y="2883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90158" name="Rectangle 46"/>
              <p:cNvSpPr>
                <a:spLocks noChangeArrowheads="1"/>
              </p:cNvSpPr>
              <p:nvPr/>
            </p:nvSpPr>
            <p:spPr bwMode="ltGray">
              <a:xfrm>
                <a:off x="5296" y="2580"/>
                <a:ext cx="285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90159" name="Rectangle 47"/>
              <p:cNvSpPr>
                <a:spLocks noChangeArrowheads="1"/>
              </p:cNvSpPr>
              <p:nvPr/>
            </p:nvSpPr>
            <p:spPr bwMode="ltGray">
              <a:xfrm>
                <a:off x="5062" y="2580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90160" name="Rectangle 48"/>
              <p:cNvSpPr>
                <a:spLocks noChangeArrowheads="1"/>
              </p:cNvSpPr>
              <p:nvPr/>
            </p:nvSpPr>
            <p:spPr bwMode="ltGray">
              <a:xfrm>
                <a:off x="5319" y="2279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90161" name="Rectangle 49"/>
              <p:cNvSpPr>
                <a:spLocks noChangeArrowheads="1"/>
              </p:cNvSpPr>
              <p:nvPr/>
            </p:nvSpPr>
            <p:spPr bwMode="ltGray">
              <a:xfrm>
                <a:off x="5062" y="1976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90162" name="Rectangle 50"/>
              <p:cNvSpPr>
                <a:spLocks noChangeArrowheads="1"/>
              </p:cNvSpPr>
              <p:nvPr/>
            </p:nvSpPr>
            <p:spPr bwMode="ltGray">
              <a:xfrm>
                <a:off x="5062" y="1674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90163" name="Rectangle 51"/>
              <p:cNvSpPr>
                <a:spLocks noChangeArrowheads="1"/>
              </p:cNvSpPr>
              <p:nvPr/>
            </p:nvSpPr>
            <p:spPr bwMode="ltGray">
              <a:xfrm>
                <a:off x="5319" y="1372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90164" name="Rectangle 52"/>
              <p:cNvSpPr>
                <a:spLocks noChangeArrowheads="1"/>
              </p:cNvSpPr>
              <p:nvPr/>
            </p:nvSpPr>
            <p:spPr bwMode="ltGray">
              <a:xfrm>
                <a:off x="5319" y="1071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90165" name="Rectangle 53"/>
              <p:cNvSpPr>
                <a:spLocks noChangeArrowheads="1"/>
              </p:cNvSpPr>
              <p:nvPr/>
            </p:nvSpPr>
            <p:spPr bwMode="ltGray">
              <a:xfrm>
                <a:off x="5062" y="1071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90166" name="Rectangle 54"/>
              <p:cNvSpPr>
                <a:spLocks noChangeArrowheads="1"/>
              </p:cNvSpPr>
              <p:nvPr/>
            </p:nvSpPr>
            <p:spPr bwMode="ltGray">
              <a:xfrm>
                <a:off x="4807" y="768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90167" name="Rectangle 55"/>
              <p:cNvSpPr>
                <a:spLocks noChangeArrowheads="1"/>
              </p:cNvSpPr>
              <p:nvPr/>
            </p:nvSpPr>
            <p:spPr bwMode="ltGray">
              <a:xfrm>
                <a:off x="5319" y="466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90168" name="Rectangle 56"/>
              <p:cNvSpPr>
                <a:spLocks noChangeArrowheads="1"/>
              </p:cNvSpPr>
              <p:nvPr/>
            </p:nvSpPr>
            <p:spPr bwMode="ltGray">
              <a:xfrm>
                <a:off x="4550" y="466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90169" name="Rectangle 57"/>
              <p:cNvSpPr>
                <a:spLocks noChangeArrowheads="1"/>
              </p:cNvSpPr>
              <p:nvPr/>
            </p:nvSpPr>
            <p:spPr bwMode="ltGray">
              <a:xfrm>
                <a:off x="5319" y="163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90170" name="Rectangle 58"/>
              <p:cNvSpPr>
                <a:spLocks noChangeArrowheads="1"/>
              </p:cNvSpPr>
              <p:nvPr/>
            </p:nvSpPr>
            <p:spPr bwMode="ltGray">
              <a:xfrm>
                <a:off x="5062" y="163"/>
                <a:ext cx="259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</p:grpSp>
      <p:sp>
        <p:nvSpPr>
          <p:cNvPr id="133123" name="Rectangle 59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609600"/>
            <a:ext cx="7772400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24" name="Rectangle 6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985963"/>
            <a:ext cx="7772400" cy="411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0173" name="Rectangle 6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0174" name="Rectangle 6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19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0175" name="Rectangle 6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8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BEECA1FE-4420-482C-8ED4-B8C32EAD03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366" r:id="rId1"/>
    <p:sldLayoutId id="2147484952" r:id="rId2"/>
    <p:sldLayoutId id="2147484951" r:id="rId3"/>
    <p:sldLayoutId id="2147484950" r:id="rId4"/>
    <p:sldLayoutId id="2147484949" r:id="rId5"/>
    <p:sldLayoutId id="2147484948" r:id="rId6"/>
    <p:sldLayoutId id="2147484947" r:id="rId7"/>
    <p:sldLayoutId id="2147484946" r:id="rId8"/>
    <p:sldLayoutId id="2147484945" r:id="rId9"/>
    <p:sldLayoutId id="2147484944" r:id="rId10"/>
    <p:sldLayoutId id="2147484943" r:id="rId11"/>
  </p:sldLayoutIdLst>
  <p:transition spd="med">
    <p:wipe dir="r"/>
  </p:transition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410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2902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902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902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903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903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903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903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903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903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903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903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903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903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904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904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904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904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904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904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904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904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904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904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905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905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905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905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905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905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905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905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905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905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906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906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906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grpSp>
          <p:nvGrpSpPr>
            <p:cNvPr id="145452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2906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2906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</p:grpSp>
      <p:sp>
        <p:nvSpPr>
          <p:cNvPr id="12906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906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906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906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907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8448A142-5651-43BA-9AC7-8AAA6444E9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367" r:id="rId1"/>
    <p:sldLayoutId id="2147484963" r:id="rId2"/>
    <p:sldLayoutId id="2147484962" r:id="rId3"/>
    <p:sldLayoutId id="2147484961" r:id="rId4"/>
    <p:sldLayoutId id="2147484960" r:id="rId5"/>
    <p:sldLayoutId id="2147484959" r:id="rId6"/>
    <p:sldLayoutId id="2147484958" r:id="rId7"/>
    <p:sldLayoutId id="2147484957" r:id="rId8"/>
    <p:sldLayoutId id="2147484956" r:id="rId9"/>
    <p:sldLayoutId id="2147484955" r:id="rId10"/>
    <p:sldLayoutId id="2147484954" r:id="rId11"/>
    <p:sldLayoutId id="2147484953" r:id="rId12"/>
  </p:sldLayoutIdLst>
  <p:transition spd="med">
    <p:wipe dir="r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248502E6-AEFD-467E-8F93-C6036BB126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976" r:id="rId1"/>
    <p:sldLayoutId id="2147484975" r:id="rId2"/>
    <p:sldLayoutId id="2147484974" r:id="rId3"/>
    <p:sldLayoutId id="2147484973" r:id="rId4"/>
    <p:sldLayoutId id="2147484972" r:id="rId5"/>
    <p:sldLayoutId id="2147484971" r:id="rId6"/>
    <p:sldLayoutId id="2147484970" r:id="rId7"/>
    <p:sldLayoutId id="2147484969" r:id="rId8"/>
    <p:sldLayoutId id="2147484968" r:id="rId9"/>
    <p:sldLayoutId id="2147484967" r:id="rId10"/>
    <p:sldLayoutId id="2147484966" r:id="rId11"/>
    <p:sldLayoutId id="2147484965" r:id="rId12"/>
    <p:sldLayoutId id="2147484964" r:id="rId13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058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48131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8132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4813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CC18CF7F-23BB-479A-A698-2BE157BF0F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368" r:id="rId1"/>
    <p:sldLayoutId id="2147484986" r:id="rId2"/>
    <p:sldLayoutId id="2147484985" r:id="rId3"/>
    <p:sldLayoutId id="2147484984" r:id="rId4"/>
    <p:sldLayoutId id="2147484983" r:id="rId5"/>
    <p:sldLayoutId id="2147484982" r:id="rId6"/>
    <p:sldLayoutId id="2147484981" r:id="rId7"/>
    <p:sldLayoutId id="2147484980" r:id="rId8"/>
    <p:sldLayoutId id="2147484979" r:id="rId9"/>
    <p:sldLayoutId id="2147484978" r:id="rId10"/>
    <p:sldLayoutId id="2147484977" r:id="rId11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стиль основного заголовка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стили основного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CE4B7AE-5CCC-4357-929A-234C053674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69" r:id="rId1"/>
    <p:sldLayoutId id="2147485370" r:id="rId2"/>
    <p:sldLayoutId id="2147485371" r:id="rId3"/>
    <p:sldLayoutId id="2147485372" r:id="rId4"/>
    <p:sldLayoutId id="2147485373" r:id="rId5"/>
    <p:sldLayoutId id="2147485374" r:id="rId6"/>
    <p:sldLayoutId id="2147485375" r:id="rId7"/>
    <p:sldLayoutId id="2147485376" r:id="rId8"/>
    <p:sldLayoutId id="2147485377" r:id="rId9"/>
    <p:sldLayoutId id="2147485378" r:id="rId10"/>
    <p:sldLayoutId id="2147485379" r:id="rId11"/>
    <p:sldLayoutId id="2147485380" r:id="rId12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658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50531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0532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0533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0534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0535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0536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0537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0538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0539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0540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0541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0542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0543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0544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0545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0546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0547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0548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0549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0550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0551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150552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0553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0554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0555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A689046D-5CD7-4FF8-AF06-AC44DA0250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0556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381" r:id="rId1"/>
    <p:sldLayoutId id="2147485382" r:id="rId2"/>
    <p:sldLayoutId id="2147485383" r:id="rId3"/>
    <p:sldLayoutId id="2147485384" r:id="rId4"/>
    <p:sldLayoutId id="2147485385" r:id="rId5"/>
    <p:sldLayoutId id="2147485386" r:id="rId6"/>
    <p:sldLayoutId id="2147485387" r:id="rId7"/>
    <p:sldLayoutId id="2147485388" r:id="rId8"/>
    <p:sldLayoutId id="2147485389" r:id="rId9"/>
    <p:sldLayoutId id="2147485390" r:id="rId10"/>
    <p:sldLayoutId id="2147485391" r:id="rId11"/>
    <p:sldLayoutId id="2147484988" r:id="rId12"/>
    <p:sldLayoutId id="2147484987" r:id="rId13"/>
  </p:sldLayoutIdLst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0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0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0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0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0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0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52" grpId="0"/>
      <p:bldP spid="15055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05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055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05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055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05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055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05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055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05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055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 Black" pitchFamily="34" charset="0"/>
                <a:cs typeface="+mn-cs"/>
              </a:defRPr>
            </a:lvl1pPr>
          </a:lstStyle>
          <a:p>
            <a:pPr>
              <a:defRPr/>
            </a:pPr>
            <a:fld id="{47083FF8-A4B6-46E2-B5BF-35B154A795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12996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5872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58726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58727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hlink"/>
                </a:solidFill>
                <a:latin typeface="+mn-lt"/>
              </a:endParaRPr>
            </a:p>
          </p:txBody>
        </p:sp>
        <p:sp>
          <p:nvSpPr>
            <p:cNvPr id="158728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hlink"/>
                </a:solidFill>
                <a:latin typeface="+mn-lt"/>
              </a:endParaRPr>
            </a:p>
          </p:txBody>
        </p:sp>
        <p:sp>
          <p:nvSpPr>
            <p:cNvPr id="158729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158730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hlink"/>
                </a:solidFill>
                <a:latin typeface="+mn-lt"/>
              </a:endParaRPr>
            </a:p>
          </p:txBody>
        </p:sp>
        <p:sp>
          <p:nvSpPr>
            <p:cNvPr id="158731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58732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158733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2"/>
                </a:solidFill>
                <a:latin typeface="+mn-lt"/>
              </a:endParaRPr>
            </a:p>
          </p:txBody>
        </p:sp>
      </p:grpSp>
      <p:sp>
        <p:nvSpPr>
          <p:cNvPr id="21299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12998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873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92" r:id="rId1"/>
    <p:sldLayoutId id="2147484999" r:id="rId2"/>
    <p:sldLayoutId id="2147484998" r:id="rId3"/>
    <p:sldLayoutId id="2147484997" r:id="rId4"/>
    <p:sldLayoutId id="2147484996" r:id="rId5"/>
    <p:sldLayoutId id="2147484995" r:id="rId6"/>
    <p:sldLayoutId id="2147484994" r:id="rId7"/>
    <p:sldLayoutId id="2147484993" r:id="rId8"/>
    <p:sldLayoutId id="2147484992" r:id="rId9"/>
    <p:sldLayoutId id="2147484991" r:id="rId10"/>
    <p:sldLayoutId id="2147484990" r:id="rId11"/>
    <p:sldLayoutId id="2147484989" r:id="rId12"/>
  </p:sldLayoutIdLst>
  <p:transition spd="med">
    <p:wipe dir="r"/>
  </p:transition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89804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89804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306" name="Group 2"/>
          <p:cNvGrpSpPr>
            <a:grpSpLocks/>
          </p:cNvGrpSpPr>
          <p:nvPr/>
        </p:nvGrpSpPr>
        <p:grpSpPr bwMode="auto">
          <a:xfrm>
            <a:off x="0" y="0"/>
            <a:ext cx="9131300" cy="6845300"/>
            <a:chOff x="0" y="0"/>
            <a:chExt cx="5752" cy="4312"/>
          </a:xfrm>
        </p:grpSpPr>
        <p:grpSp>
          <p:nvGrpSpPr>
            <p:cNvPr id="226312" name="Group 3"/>
            <p:cNvGrpSpPr>
              <a:grpSpLocks/>
            </p:cNvGrpSpPr>
            <p:nvPr/>
          </p:nvGrpSpPr>
          <p:grpSpPr bwMode="auto">
            <a:xfrm>
              <a:off x="0" y="0"/>
              <a:ext cx="5752" cy="4312"/>
              <a:chOff x="0" y="0"/>
              <a:chExt cx="5752" cy="4312"/>
            </a:xfrm>
          </p:grpSpPr>
          <p:sp>
            <p:nvSpPr>
              <p:cNvPr id="17412" name="Rectangle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52" cy="9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7413" name="Rectangle 5"/>
              <p:cNvSpPr>
                <a:spLocks noChangeArrowheads="1"/>
              </p:cNvSpPr>
              <p:nvPr/>
            </p:nvSpPr>
            <p:spPr bwMode="auto">
              <a:xfrm>
                <a:off x="0" y="4213"/>
                <a:ext cx="5752" cy="9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7414" name="Rectangle 6"/>
              <p:cNvSpPr>
                <a:spLocks noChangeArrowheads="1"/>
              </p:cNvSpPr>
              <p:nvPr/>
            </p:nvSpPr>
            <p:spPr bwMode="auto">
              <a:xfrm>
                <a:off x="5643" y="0"/>
                <a:ext cx="108" cy="4312"/>
              </a:xfrm>
              <a:prstGeom prst="rect">
                <a:avLst/>
              </a:prstGeom>
              <a:gradFill rotWithShape="0">
                <a:gsLst>
                  <a:gs pos="0">
                    <a:srgbClr val="0000FF"/>
                  </a:gs>
                  <a:gs pos="50000">
                    <a:srgbClr val="0000FF">
                      <a:gamma/>
                      <a:shade val="89804"/>
                      <a:invGamma/>
                    </a:srgbClr>
                  </a:gs>
                  <a:gs pos="100000">
                    <a:srgbClr val="00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7415" name="Rectangl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9" cy="4310"/>
              </a:xfrm>
              <a:prstGeom prst="rect">
                <a:avLst/>
              </a:prstGeom>
              <a:gradFill rotWithShape="0">
                <a:gsLst>
                  <a:gs pos="0">
                    <a:srgbClr val="0000FF"/>
                  </a:gs>
                  <a:gs pos="50000">
                    <a:srgbClr val="0000FF">
                      <a:gamma/>
                      <a:shade val="89804"/>
                      <a:invGamma/>
                    </a:srgbClr>
                  </a:gs>
                  <a:gs pos="100000">
                    <a:srgbClr val="00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grpSp>
          <p:nvGrpSpPr>
            <p:cNvPr id="226313" name="Group 8"/>
            <p:cNvGrpSpPr>
              <a:grpSpLocks/>
            </p:cNvGrpSpPr>
            <p:nvPr/>
          </p:nvGrpSpPr>
          <p:grpSpPr bwMode="auto">
            <a:xfrm>
              <a:off x="256" y="130"/>
              <a:ext cx="5266" cy="1049"/>
              <a:chOff x="256" y="130"/>
              <a:chExt cx="5266" cy="1049"/>
            </a:xfrm>
          </p:grpSpPr>
          <p:grpSp>
            <p:nvGrpSpPr>
              <p:cNvPr id="226314" name="Group 9"/>
              <p:cNvGrpSpPr>
                <a:grpSpLocks/>
              </p:cNvGrpSpPr>
              <p:nvPr/>
            </p:nvGrpSpPr>
            <p:grpSpPr bwMode="auto">
              <a:xfrm>
                <a:off x="256" y="407"/>
                <a:ext cx="5266" cy="772"/>
                <a:chOff x="256" y="407"/>
                <a:chExt cx="5266" cy="772"/>
              </a:xfrm>
            </p:grpSpPr>
            <p:grpSp>
              <p:nvGrpSpPr>
                <p:cNvPr id="226332" name="Group 10"/>
                <p:cNvGrpSpPr>
                  <a:grpSpLocks/>
                </p:cNvGrpSpPr>
                <p:nvPr/>
              </p:nvGrpSpPr>
              <p:grpSpPr bwMode="auto">
                <a:xfrm>
                  <a:off x="257" y="416"/>
                  <a:ext cx="5255" cy="753"/>
                  <a:chOff x="257" y="416"/>
                  <a:chExt cx="5255" cy="753"/>
                </a:xfrm>
              </p:grpSpPr>
              <p:sp>
                <p:nvSpPr>
                  <p:cNvPr id="17419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257" y="416"/>
                    <a:ext cx="5251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7420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257" y="603"/>
                    <a:ext cx="5251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7421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57" y="793"/>
                    <a:ext cx="5240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7422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257" y="980"/>
                    <a:ext cx="5255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7423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57" y="1169"/>
                    <a:ext cx="5226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sp>
              <p:nvSpPr>
                <p:cNvPr id="17424" name="Rectangle 16"/>
                <p:cNvSpPr>
                  <a:spLocks noChangeArrowheads="1"/>
                </p:cNvSpPr>
                <p:nvPr/>
              </p:nvSpPr>
              <p:spPr bwMode="auto">
                <a:xfrm>
                  <a:off x="256" y="407"/>
                  <a:ext cx="70" cy="77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17425" name="Rectangle 17"/>
                <p:cNvSpPr>
                  <a:spLocks noChangeArrowheads="1"/>
                </p:cNvSpPr>
                <p:nvPr/>
              </p:nvSpPr>
              <p:spPr bwMode="auto">
                <a:xfrm>
                  <a:off x="5452" y="407"/>
                  <a:ext cx="70" cy="77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</p:grpSp>
          <p:grpSp>
            <p:nvGrpSpPr>
              <p:cNvPr id="226315" name="Group 18"/>
              <p:cNvGrpSpPr>
                <a:grpSpLocks/>
              </p:cNvGrpSpPr>
              <p:nvPr/>
            </p:nvGrpSpPr>
            <p:grpSpPr bwMode="auto">
              <a:xfrm>
                <a:off x="440" y="130"/>
                <a:ext cx="4893" cy="921"/>
                <a:chOff x="440" y="130"/>
                <a:chExt cx="4893" cy="921"/>
              </a:xfrm>
            </p:grpSpPr>
            <p:grpSp>
              <p:nvGrpSpPr>
                <p:cNvPr id="226316" name="Group 19"/>
                <p:cNvGrpSpPr>
                  <a:grpSpLocks/>
                </p:cNvGrpSpPr>
                <p:nvPr/>
              </p:nvGrpSpPr>
              <p:grpSpPr bwMode="auto">
                <a:xfrm>
                  <a:off x="440" y="591"/>
                  <a:ext cx="347" cy="460"/>
                  <a:chOff x="440" y="591"/>
                  <a:chExt cx="347" cy="460"/>
                </a:xfrm>
              </p:grpSpPr>
              <p:sp>
                <p:nvSpPr>
                  <p:cNvPr id="17428" name="Freeform 20"/>
                  <p:cNvSpPr>
                    <a:spLocks/>
                  </p:cNvSpPr>
                  <p:nvPr/>
                </p:nvSpPr>
                <p:spPr bwMode="auto">
                  <a:xfrm>
                    <a:off x="612" y="610"/>
                    <a:ext cx="1" cy="360"/>
                  </a:xfrm>
                  <a:custGeom>
                    <a:avLst/>
                    <a:gdLst/>
                    <a:ahLst/>
                    <a:cxnLst>
                      <a:cxn ang="0">
                        <a:pos x="0" y="359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360">
                        <a:moveTo>
                          <a:pt x="0" y="359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7429" name="Freeform 21"/>
                  <p:cNvSpPr>
                    <a:spLocks/>
                  </p:cNvSpPr>
                  <p:nvPr/>
                </p:nvSpPr>
                <p:spPr bwMode="auto">
                  <a:xfrm>
                    <a:off x="607" y="591"/>
                    <a:ext cx="180" cy="11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" y="0"/>
                      </a:cxn>
                      <a:cxn ang="0">
                        <a:pos x="34" y="0"/>
                      </a:cxn>
                      <a:cxn ang="0">
                        <a:pos x="46" y="8"/>
                      </a:cxn>
                      <a:cxn ang="0">
                        <a:pos x="57" y="23"/>
                      </a:cxn>
                      <a:cxn ang="0">
                        <a:pos x="81" y="31"/>
                      </a:cxn>
                      <a:cxn ang="0">
                        <a:pos x="104" y="39"/>
                      </a:cxn>
                      <a:cxn ang="0">
                        <a:pos x="127" y="31"/>
                      </a:cxn>
                      <a:cxn ang="0">
                        <a:pos x="150" y="23"/>
                      </a:cxn>
                      <a:cxn ang="0">
                        <a:pos x="161" y="16"/>
                      </a:cxn>
                      <a:cxn ang="0">
                        <a:pos x="179" y="0"/>
                      </a:cxn>
                      <a:cxn ang="0">
                        <a:pos x="155" y="47"/>
                      </a:cxn>
                      <a:cxn ang="0">
                        <a:pos x="138" y="87"/>
                      </a:cxn>
                      <a:cxn ang="0">
                        <a:pos x="115" y="110"/>
                      </a:cxn>
                      <a:cxn ang="0">
                        <a:pos x="92" y="118"/>
                      </a:cxn>
                      <a:cxn ang="0">
                        <a:pos x="63" y="118"/>
                      </a:cxn>
                      <a:cxn ang="0">
                        <a:pos x="46" y="102"/>
                      </a:cxn>
                      <a:cxn ang="0">
                        <a:pos x="40" y="102"/>
                      </a:cxn>
                      <a:cxn ang="0">
                        <a:pos x="29" y="95"/>
                      </a:cxn>
                      <a:cxn ang="0">
                        <a:pos x="17" y="95"/>
                      </a:cxn>
                      <a:cxn ang="0">
                        <a:pos x="0" y="95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80" h="119">
                        <a:moveTo>
                          <a:pt x="0" y="0"/>
                        </a:moveTo>
                        <a:lnTo>
                          <a:pt x="17" y="0"/>
                        </a:lnTo>
                        <a:lnTo>
                          <a:pt x="34" y="0"/>
                        </a:lnTo>
                        <a:lnTo>
                          <a:pt x="46" y="8"/>
                        </a:lnTo>
                        <a:lnTo>
                          <a:pt x="57" y="23"/>
                        </a:lnTo>
                        <a:lnTo>
                          <a:pt x="81" y="31"/>
                        </a:lnTo>
                        <a:lnTo>
                          <a:pt x="104" y="39"/>
                        </a:lnTo>
                        <a:lnTo>
                          <a:pt x="127" y="31"/>
                        </a:lnTo>
                        <a:lnTo>
                          <a:pt x="150" y="23"/>
                        </a:lnTo>
                        <a:lnTo>
                          <a:pt x="161" y="16"/>
                        </a:lnTo>
                        <a:lnTo>
                          <a:pt x="179" y="0"/>
                        </a:lnTo>
                        <a:lnTo>
                          <a:pt x="155" y="47"/>
                        </a:lnTo>
                        <a:lnTo>
                          <a:pt x="138" y="87"/>
                        </a:lnTo>
                        <a:lnTo>
                          <a:pt x="115" y="110"/>
                        </a:lnTo>
                        <a:lnTo>
                          <a:pt x="92" y="118"/>
                        </a:lnTo>
                        <a:lnTo>
                          <a:pt x="63" y="118"/>
                        </a:lnTo>
                        <a:lnTo>
                          <a:pt x="46" y="102"/>
                        </a:lnTo>
                        <a:lnTo>
                          <a:pt x="40" y="102"/>
                        </a:lnTo>
                        <a:lnTo>
                          <a:pt x="29" y="95"/>
                        </a:lnTo>
                        <a:lnTo>
                          <a:pt x="17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7430" name="Freeform 22"/>
                  <p:cNvSpPr>
                    <a:spLocks/>
                  </p:cNvSpPr>
                  <p:nvPr/>
                </p:nvSpPr>
                <p:spPr bwMode="auto">
                  <a:xfrm>
                    <a:off x="440" y="923"/>
                    <a:ext cx="179" cy="128"/>
                  </a:xfrm>
                  <a:custGeom>
                    <a:avLst/>
                    <a:gdLst/>
                    <a:ahLst/>
                    <a:cxnLst>
                      <a:cxn ang="0">
                        <a:pos x="104" y="121"/>
                      </a:cxn>
                      <a:cxn ang="0">
                        <a:pos x="141" y="102"/>
                      </a:cxn>
                      <a:cxn ang="0">
                        <a:pos x="166" y="83"/>
                      </a:cxn>
                      <a:cxn ang="0">
                        <a:pos x="178" y="58"/>
                      </a:cxn>
                      <a:cxn ang="0">
                        <a:pos x="178" y="38"/>
                      </a:cxn>
                      <a:cxn ang="0">
                        <a:pos x="166" y="19"/>
                      </a:cxn>
                      <a:cxn ang="0">
                        <a:pos x="141" y="6"/>
                      </a:cxn>
                      <a:cxn ang="0">
                        <a:pos x="110" y="0"/>
                      </a:cxn>
                      <a:cxn ang="0">
                        <a:pos x="74" y="6"/>
                      </a:cxn>
                      <a:cxn ang="0">
                        <a:pos x="40" y="22"/>
                      </a:cxn>
                      <a:cxn ang="0">
                        <a:pos x="12" y="44"/>
                      </a:cxn>
                      <a:cxn ang="0">
                        <a:pos x="0" y="70"/>
                      </a:cxn>
                      <a:cxn ang="0">
                        <a:pos x="0" y="89"/>
                      </a:cxn>
                      <a:cxn ang="0">
                        <a:pos x="12" y="108"/>
                      </a:cxn>
                      <a:cxn ang="0">
                        <a:pos x="37" y="121"/>
                      </a:cxn>
                      <a:cxn ang="0">
                        <a:pos x="68" y="127"/>
                      </a:cxn>
                      <a:cxn ang="0">
                        <a:pos x="104" y="121"/>
                      </a:cxn>
                    </a:cxnLst>
                    <a:rect l="0" t="0" r="r" b="b"/>
                    <a:pathLst>
                      <a:path w="179" h="128">
                        <a:moveTo>
                          <a:pt x="104" y="121"/>
                        </a:moveTo>
                        <a:lnTo>
                          <a:pt x="141" y="102"/>
                        </a:lnTo>
                        <a:lnTo>
                          <a:pt x="166" y="83"/>
                        </a:lnTo>
                        <a:lnTo>
                          <a:pt x="178" y="58"/>
                        </a:lnTo>
                        <a:lnTo>
                          <a:pt x="178" y="38"/>
                        </a:lnTo>
                        <a:lnTo>
                          <a:pt x="166" y="19"/>
                        </a:lnTo>
                        <a:lnTo>
                          <a:pt x="141" y="6"/>
                        </a:lnTo>
                        <a:lnTo>
                          <a:pt x="110" y="0"/>
                        </a:lnTo>
                        <a:lnTo>
                          <a:pt x="74" y="6"/>
                        </a:lnTo>
                        <a:lnTo>
                          <a:pt x="40" y="22"/>
                        </a:lnTo>
                        <a:lnTo>
                          <a:pt x="12" y="44"/>
                        </a:lnTo>
                        <a:lnTo>
                          <a:pt x="0" y="70"/>
                        </a:lnTo>
                        <a:lnTo>
                          <a:pt x="0" y="89"/>
                        </a:lnTo>
                        <a:lnTo>
                          <a:pt x="12" y="108"/>
                        </a:lnTo>
                        <a:lnTo>
                          <a:pt x="37" y="121"/>
                        </a:lnTo>
                        <a:lnTo>
                          <a:pt x="68" y="127"/>
                        </a:lnTo>
                        <a:lnTo>
                          <a:pt x="104" y="121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226317" name="Group 23"/>
                <p:cNvGrpSpPr>
                  <a:grpSpLocks/>
                </p:cNvGrpSpPr>
                <p:nvPr/>
              </p:nvGrpSpPr>
              <p:grpSpPr bwMode="auto">
                <a:xfrm>
                  <a:off x="4842" y="305"/>
                  <a:ext cx="491" cy="521"/>
                  <a:chOff x="4842" y="305"/>
                  <a:chExt cx="491" cy="521"/>
                </a:xfrm>
              </p:grpSpPr>
              <p:sp>
                <p:nvSpPr>
                  <p:cNvPr id="17432" name="Freeform 24"/>
                  <p:cNvSpPr>
                    <a:spLocks/>
                  </p:cNvSpPr>
                  <p:nvPr/>
                </p:nvSpPr>
                <p:spPr bwMode="auto">
                  <a:xfrm>
                    <a:off x="5019" y="398"/>
                    <a:ext cx="1" cy="350"/>
                  </a:xfrm>
                  <a:custGeom>
                    <a:avLst/>
                    <a:gdLst/>
                    <a:ahLst/>
                    <a:cxnLst>
                      <a:cxn ang="0">
                        <a:pos x="0" y="349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350">
                        <a:moveTo>
                          <a:pt x="0" y="349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7433" name="Freeform 25"/>
                  <p:cNvSpPr>
                    <a:spLocks/>
                  </p:cNvSpPr>
                  <p:nvPr/>
                </p:nvSpPr>
                <p:spPr bwMode="auto">
                  <a:xfrm>
                    <a:off x="4842" y="702"/>
                    <a:ext cx="184" cy="124"/>
                  </a:xfrm>
                  <a:custGeom>
                    <a:avLst/>
                    <a:gdLst/>
                    <a:ahLst/>
                    <a:cxnLst>
                      <a:cxn ang="0">
                        <a:pos x="107" y="117"/>
                      </a:cxn>
                      <a:cxn ang="0">
                        <a:pos x="145" y="99"/>
                      </a:cxn>
                      <a:cxn ang="0">
                        <a:pos x="170" y="80"/>
                      </a:cxn>
                      <a:cxn ang="0">
                        <a:pos x="183" y="56"/>
                      </a:cxn>
                      <a:cxn ang="0">
                        <a:pos x="183" y="37"/>
                      </a:cxn>
                      <a:cxn ang="0">
                        <a:pos x="170" y="18"/>
                      </a:cxn>
                      <a:cxn ang="0">
                        <a:pos x="145" y="6"/>
                      </a:cxn>
                      <a:cxn ang="0">
                        <a:pos x="113" y="0"/>
                      </a:cxn>
                      <a:cxn ang="0">
                        <a:pos x="76" y="6"/>
                      </a:cxn>
                      <a:cxn ang="0">
                        <a:pos x="38" y="24"/>
                      </a:cxn>
                      <a:cxn ang="0">
                        <a:pos x="13" y="43"/>
                      </a:cxn>
                      <a:cxn ang="0">
                        <a:pos x="0" y="68"/>
                      </a:cxn>
                      <a:cxn ang="0">
                        <a:pos x="0" y="86"/>
                      </a:cxn>
                      <a:cxn ang="0">
                        <a:pos x="13" y="105"/>
                      </a:cxn>
                      <a:cxn ang="0">
                        <a:pos x="38" y="117"/>
                      </a:cxn>
                      <a:cxn ang="0">
                        <a:pos x="70" y="123"/>
                      </a:cxn>
                      <a:cxn ang="0">
                        <a:pos x="107" y="117"/>
                      </a:cxn>
                    </a:cxnLst>
                    <a:rect l="0" t="0" r="r" b="b"/>
                    <a:pathLst>
                      <a:path w="184" h="124">
                        <a:moveTo>
                          <a:pt x="107" y="117"/>
                        </a:moveTo>
                        <a:lnTo>
                          <a:pt x="145" y="99"/>
                        </a:lnTo>
                        <a:lnTo>
                          <a:pt x="170" y="80"/>
                        </a:lnTo>
                        <a:lnTo>
                          <a:pt x="183" y="56"/>
                        </a:lnTo>
                        <a:lnTo>
                          <a:pt x="183" y="37"/>
                        </a:lnTo>
                        <a:lnTo>
                          <a:pt x="170" y="18"/>
                        </a:lnTo>
                        <a:lnTo>
                          <a:pt x="145" y="6"/>
                        </a:lnTo>
                        <a:lnTo>
                          <a:pt x="113" y="0"/>
                        </a:lnTo>
                        <a:lnTo>
                          <a:pt x="76" y="6"/>
                        </a:lnTo>
                        <a:lnTo>
                          <a:pt x="38" y="24"/>
                        </a:lnTo>
                        <a:lnTo>
                          <a:pt x="13" y="43"/>
                        </a:lnTo>
                        <a:lnTo>
                          <a:pt x="0" y="68"/>
                        </a:lnTo>
                        <a:lnTo>
                          <a:pt x="0" y="86"/>
                        </a:lnTo>
                        <a:lnTo>
                          <a:pt x="13" y="105"/>
                        </a:lnTo>
                        <a:lnTo>
                          <a:pt x="38" y="117"/>
                        </a:lnTo>
                        <a:lnTo>
                          <a:pt x="70" y="123"/>
                        </a:lnTo>
                        <a:lnTo>
                          <a:pt x="107" y="117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7434" name="Freeform 26"/>
                  <p:cNvSpPr>
                    <a:spLocks/>
                  </p:cNvSpPr>
                  <p:nvPr/>
                </p:nvSpPr>
                <p:spPr bwMode="auto">
                  <a:xfrm>
                    <a:off x="5017" y="305"/>
                    <a:ext cx="304" cy="199"/>
                  </a:xfrm>
                  <a:custGeom>
                    <a:avLst/>
                    <a:gdLst/>
                    <a:ahLst/>
                    <a:cxnLst>
                      <a:cxn ang="0">
                        <a:pos x="303" y="115"/>
                      </a:cxn>
                      <a:cxn ang="0">
                        <a:pos x="290" y="134"/>
                      </a:cxn>
                      <a:cxn ang="0">
                        <a:pos x="270" y="147"/>
                      </a:cxn>
                      <a:cxn ang="0">
                        <a:pos x="251" y="153"/>
                      </a:cxn>
                      <a:cxn ang="0">
                        <a:pos x="237" y="159"/>
                      </a:cxn>
                      <a:cxn ang="0">
                        <a:pos x="197" y="159"/>
                      </a:cxn>
                      <a:cxn ang="0">
                        <a:pos x="158" y="159"/>
                      </a:cxn>
                      <a:cxn ang="0">
                        <a:pos x="119" y="153"/>
                      </a:cxn>
                      <a:cxn ang="0">
                        <a:pos x="79" y="159"/>
                      </a:cxn>
                      <a:cxn ang="0">
                        <a:pos x="59" y="159"/>
                      </a:cxn>
                      <a:cxn ang="0">
                        <a:pos x="39" y="172"/>
                      </a:cxn>
                      <a:cxn ang="0">
                        <a:pos x="20" y="179"/>
                      </a:cxn>
                      <a:cxn ang="0">
                        <a:pos x="0" y="198"/>
                      </a:cxn>
                      <a:cxn ang="0">
                        <a:pos x="0" y="83"/>
                      </a:cxn>
                      <a:cxn ang="0">
                        <a:pos x="20" y="63"/>
                      </a:cxn>
                      <a:cxn ang="0">
                        <a:pos x="39" y="51"/>
                      </a:cxn>
                      <a:cxn ang="0">
                        <a:pos x="59" y="44"/>
                      </a:cxn>
                      <a:cxn ang="0">
                        <a:pos x="79" y="38"/>
                      </a:cxn>
                      <a:cxn ang="0">
                        <a:pos x="119" y="38"/>
                      </a:cxn>
                      <a:cxn ang="0">
                        <a:pos x="158" y="44"/>
                      </a:cxn>
                      <a:cxn ang="0">
                        <a:pos x="197" y="44"/>
                      </a:cxn>
                      <a:cxn ang="0">
                        <a:pos x="237" y="38"/>
                      </a:cxn>
                      <a:cxn ang="0">
                        <a:pos x="251" y="38"/>
                      </a:cxn>
                      <a:cxn ang="0">
                        <a:pos x="270" y="25"/>
                      </a:cxn>
                      <a:cxn ang="0">
                        <a:pos x="290" y="19"/>
                      </a:cxn>
                      <a:cxn ang="0">
                        <a:pos x="303" y="0"/>
                      </a:cxn>
                      <a:cxn ang="0">
                        <a:pos x="303" y="115"/>
                      </a:cxn>
                    </a:cxnLst>
                    <a:rect l="0" t="0" r="r" b="b"/>
                    <a:pathLst>
                      <a:path w="304" h="199">
                        <a:moveTo>
                          <a:pt x="303" y="115"/>
                        </a:moveTo>
                        <a:lnTo>
                          <a:pt x="290" y="134"/>
                        </a:lnTo>
                        <a:lnTo>
                          <a:pt x="270" y="147"/>
                        </a:lnTo>
                        <a:lnTo>
                          <a:pt x="251" y="153"/>
                        </a:lnTo>
                        <a:lnTo>
                          <a:pt x="237" y="159"/>
                        </a:lnTo>
                        <a:lnTo>
                          <a:pt x="197" y="159"/>
                        </a:lnTo>
                        <a:lnTo>
                          <a:pt x="158" y="159"/>
                        </a:lnTo>
                        <a:lnTo>
                          <a:pt x="119" y="153"/>
                        </a:lnTo>
                        <a:lnTo>
                          <a:pt x="79" y="159"/>
                        </a:lnTo>
                        <a:lnTo>
                          <a:pt x="59" y="159"/>
                        </a:lnTo>
                        <a:lnTo>
                          <a:pt x="39" y="172"/>
                        </a:lnTo>
                        <a:lnTo>
                          <a:pt x="20" y="179"/>
                        </a:lnTo>
                        <a:lnTo>
                          <a:pt x="0" y="198"/>
                        </a:lnTo>
                        <a:lnTo>
                          <a:pt x="0" y="83"/>
                        </a:lnTo>
                        <a:lnTo>
                          <a:pt x="20" y="63"/>
                        </a:lnTo>
                        <a:lnTo>
                          <a:pt x="39" y="51"/>
                        </a:lnTo>
                        <a:lnTo>
                          <a:pt x="59" y="44"/>
                        </a:lnTo>
                        <a:lnTo>
                          <a:pt x="79" y="38"/>
                        </a:lnTo>
                        <a:lnTo>
                          <a:pt x="119" y="38"/>
                        </a:lnTo>
                        <a:lnTo>
                          <a:pt x="158" y="44"/>
                        </a:lnTo>
                        <a:lnTo>
                          <a:pt x="197" y="44"/>
                        </a:lnTo>
                        <a:lnTo>
                          <a:pt x="237" y="38"/>
                        </a:lnTo>
                        <a:lnTo>
                          <a:pt x="251" y="38"/>
                        </a:lnTo>
                        <a:lnTo>
                          <a:pt x="270" y="25"/>
                        </a:lnTo>
                        <a:lnTo>
                          <a:pt x="290" y="19"/>
                        </a:lnTo>
                        <a:lnTo>
                          <a:pt x="303" y="0"/>
                        </a:lnTo>
                        <a:lnTo>
                          <a:pt x="303" y="115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7435" name="Freeform 27"/>
                  <p:cNvSpPr>
                    <a:spLocks/>
                  </p:cNvSpPr>
                  <p:nvPr/>
                </p:nvSpPr>
                <p:spPr bwMode="auto">
                  <a:xfrm>
                    <a:off x="5326" y="312"/>
                    <a:ext cx="1" cy="366"/>
                  </a:xfrm>
                  <a:custGeom>
                    <a:avLst/>
                    <a:gdLst/>
                    <a:ahLst/>
                    <a:cxnLst>
                      <a:cxn ang="0">
                        <a:pos x="0" y="365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366">
                        <a:moveTo>
                          <a:pt x="0" y="365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7436" name="Freeform 28"/>
                  <p:cNvSpPr>
                    <a:spLocks/>
                  </p:cNvSpPr>
                  <p:nvPr/>
                </p:nvSpPr>
                <p:spPr bwMode="auto">
                  <a:xfrm>
                    <a:off x="5150" y="641"/>
                    <a:ext cx="183" cy="123"/>
                  </a:xfrm>
                  <a:custGeom>
                    <a:avLst/>
                    <a:gdLst/>
                    <a:ahLst/>
                    <a:cxnLst>
                      <a:cxn ang="0">
                        <a:pos x="107" y="116"/>
                      </a:cxn>
                      <a:cxn ang="0">
                        <a:pos x="144" y="98"/>
                      </a:cxn>
                      <a:cxn ang="0">
                        <a:pos x="170" y="80"/>
                      </a:cxn>
                      <a:cxn ang="0">
                        <a:pos x="182" y="55"/>
                      </a:cxn>
                      <a:cxn ang="0">
                        <a:pos x="182" y="36"/>
                      </a:cxn>
                      <a:cxn ang="0">
                        <a:pos x="170" y="18"/>
                      </a:cxn>
                      <a:cxn ang="0">
                        <a:pos x="144" y="6"/>
                      </a:cxn>
                      <a:cxn ang="0">
                        <a:pos x="113" y="0"/>
                      </a:cxn>
                      <a:cxn ang="0">
                        <a:pos x="75" y="6"/>
                      </a:cxn>
                      <a:cxn ang="0">
                        <a:pos x="37" y="24"/>
                      </a:cxn>
                      <a:cxn ang="0">
                        <a:pos x="12" y="42"/>
                      </a:cxn>
                      <a:cxn ang="0">
                        <a:pos x="0" y="67"/>
                      </a:cxn>
                      <a:cxn ang="0">
                        <a:pos x="0" y="86"/>
                      </a:cxn>
                      <a:cxn ang="0">
                        <a:pos x="12" y="104"/>
                      </a:cxn>
                      <a:cxn ang="0">
                        <a:pos x="37" y="116"/>
                      </a:cxn>
                      <a:cxn ang="0">
                        <a:pos x="69" y="122"/>
                      </a:cxn>
                      <a:cxn ang="0">
                        <a:pos x="107" y="116"/>
                      </a:cxn>
                    </a:cxnLst>
                    <a:rect l="0" t="0" r="r" b="b"/>
                    <a:pathLst>
                      <a:path w="183" h="123">
                        <a:moveTo>
                          <a:pt x="107" y="116"/>
                        </a:moveTo>
                        <a:lnTo>
                          <a:pt x="144" y="98"/>
                        </a:lnTo>
                        <a:lnTo>
                          <a:pt x="170" y="80"/>
                        </a:lnTo>
                        <a:lnTo>
                          <a:pt x="182" y="55"/>
                        </a:lnTo>
                        <a:lnTo>
                          <a:pt x="182" y="36"/>
                        </a:lnTo>
                        <a:lnTo>
                          <a:pt x="170" y="18"/>
                        </a:lnTo>
                        <a:lnTo>
                          <a:pt x="144" y="6"/>
                        </a:lnTo>
                        <a:lnTo>
                          <a:pt x="113" y="0"/>
                        </a:lnTo>
                        <a:lnTo>
                          <a:pt x="75" y="6"/>
                        </a:lnTo>
                        <a:lnTo>
                          <a:pt x="37" y="24"/>
                        </a:lnTo>
                        <a:lnTo>
                          <a:pt x="12" y="42"/>
                        </a:lnTo>
                        <a:lnTo>
                          <a:pt x="0" y="67"/>
                        </a:lnTo>
                        <a:lnTo>
                          <a:pt x="0" y="86"/>
                        </a:lnTo>
                        <a:lnTo>
                          <a:pt x="12" y="104"/>
                        </a:lnTo>
                        <a:lnTo>
                          <a:pt x="37" y="116"/>
                        </a:lnTo>
                        <a:lnTo>
                          <a:pt x="69" y="122"/>
                        </a:lnTo>
                        <a:lnTo>
                          <a:pt x="107" y="116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226318" name="Group 29"/>
                <p:cNvGrpSpPr>
                  <a:grpSpLocks/>
                </p:cNvGrpSpPr>
                <p:nvPr/>
              </p:nvGrpSpPr>
              <p:grpSpPr bwMode="auto">
                <a:xfrm>
                  <a:off x="890" y="130"/>
                  <a:ext cx="502" cy="527"/>
                  <a:chOff x="890" y="130"/>
                  <a:chExt cx="502" cy="527"/>
                </a:xfrm>
              </p:grpSpPr>
              <p:sp>
                <p:nvSpPr>
                  <p:cNvPr id="17438" name="Freeform 30"/>
                  <p:cNvSpPr>
                    <a:spLocks/>
                  </p:cNvSpPr>
                  <p:nvPr/>
                </p:nvSpPr>
                <p:spPr bwMode="auto">
                  <a:xfrm>
                    <a:off x="1074" y="224"/>
                    <a:ext cx="1" cy="354"/>
                  </a:xfrm>
                  <a:custGeom>
                    <a:avLst/>
                    <a:gdLst/>
                    <a:ahLst/>
                    <a:cxnLst>
                      <a:cxn ang="0">
                        <a:pos x="0" y="353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354">
                        <a:moveTo>
                          <a:pt x="0" y="353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7439" name="Freeform 31"/>
                  <p:cNvSpPr>
                    <a:spLocks/>
                  </p:cNvSpPr>
                  <p:nvPr/>
                </p:nvSpPr>
                <p:spPr bwMode="auto">
                  <a:xfrm>
                    <a:off x="890" y="530"/>
                    <a:ext cx="191" cy="127"/>
                  </a:xfrm>
                  <a:custGeom>
                    <a:avLst/>
                    <a:gdLst/>
                    <a:ahLst/>
                    <a:cxnLst>
                      <a:cxn ang="0">
                        <a:pos x="111" y="120"/>
                      </a:cxn>
                      <a:cxn ang="0">
                        <a:pos x="150" y="101"/>
                      </a:cxn>
                      <a:cxn ang="0">
                        <a:pos x="177" y="82"/>
                      </a:cxn>
                      <a:cxn ang="0">
                        <a:pos x="190" y="57"/>
                      </a:cxn>
                      <a:cxn ang="0">
                        <a:pos x="190" y="38"/>
                      </a:cxn>
                      <a:cxn ang="0">
                        <a:pos x="177" y="19"/>
                      </a:cxn>
                      <a:cxn ang="0">
                        <a:pos x="150" y="6"/>
                      </a:cxn>
                      <a:cxn ang="0">
                        <a:pos x="118" y="0"/>
                      </a:cxn>
                      <a:cxn ang="0">
                        <a:pos x="79" y="6"/>
                      </a:cxn>
                      <a:cxn ang="0">
                        <a:pos x="39" y="25"/>
                      </a:cxn>
                      <a:cxn ang="0">
                        <a:pos x="13" y="44"/>
                      </a:cxn>
                      <a:cxn ang="0">
                        <a:pos x="0" y="70"/>
                      </a:cxn>
                      <a:cxn ang="0">
                        <a:pos x="0" y="88"/>
                      </a:cxn>
                      <a:cxn ang="0">
                        <a:pos x="13" y="107"/>
                      </a:cxn>
                      <a:cxn ang="0">
                        <a:pos x="39" y="120"/>
                      </a:cxn>
                      <a:cxn ang="0">
                        <a:pos x="72" y="126"/>
                      </a:cxn>
                      <a:cxn ang="0">
                        <a:pos x="111" y="120"/>
                      </a:cxn>
                    </a:cxnLst>
                    <a:rect l="0" t="0" r="r" b="b"/>
                    <a:pathLst>
                      <a:path w="191" h="127">
                        <a:moveTo>
                          <a:pt x="111" y="120"/>
                        </a:moveTo>
                        <a:lnTo>
                          <a:pt x="150" y="101"/>
                        </a:lnTo>
                        <a:lnTo>
                          <a:pt x="177" y="82"/>
                        </a:lnTo>
                        <a:lnTo>
                          <a:pt x="190" y="57"/>
                        </a:lnTo>
                        <a:lnTo>
                          <a:pt x="190" y="38"/>
                        </a:lnTo>
                        <a:lnTo>
                          <a:pt x="177" y="19"/>
                        </a:lnTo>
                        <a:lnTo>
                          <a:pt x="150" y="6"/>
                        </a:lnTo>
                        <a:lnTo>
                          <a:pt x="118" y="0"/>
                        </a:lnTo>
                        <a:lnTo>
                          <a:pt x="79" y="6"/>
                        </a:lnTo>
                        <a:lnTo>
                          <a:pt x="39" y="25"/>
                        </a:lnTo>
                        <a:lnTo>
                          <a:pt x="13" y="44"/>
                        </a:lnTo>
                        <a:lnTo>
                          <a:pt x="0" y="70"/>
                        </a:lnTo>
                        <a:lnTo>
                          <a:pt x="0" y="88"/>
                        </a:lnTo>
                        <a:lnTo>
                          <a:pt x="13" y="107"/>
                        </a:lnTo>
                        <a:lnTo>
                          <a:pt x="39" y="120"/>
                        </a:lnTo>
                        <a:lnTo>
                          <a:pt x="72" y="126"/>
                        </a:lnTo>
                        <a:lnTo>
                          <a:pt x="111" y="120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7440" name="Freeform 32"/>
                  <p:cNvSpPr>
                    <a:spLocks/>
                  </p:cNvSpPr>
                  <p:nvPr/>
                </p:nvSpPr>
                <p:spPr bwMode="auto">
                  <a:xfrm>
                    <a:off x="1069" y="130"/>
                    <a:ext cx="312" cy="205"/>
                  </a:xfrm>
                  <a:custGeom>
                    <a:avLst/>
                    <a:gdLst/>
                    <a:ahLst/>
                    <a:cxnLst>
                      <a:cxn ang="0">
                        <a:pos x="311" y="118"/>
                      </a:cxn>
                      <a:cxn ang="0">
                        <a:pos x="298" y="138"/>
                      </a:cxn>
                      <a:cxn ang="0">
                        <a:pos x="277" y="151"/>
                      </a:cxn>
                      <a:cxn ang="0">
                        <a:pos x="257" y="158"/>
                      </a:cxn>
                      <a:cxn ang="0">
                        <a:pos x="244" y="164"/>
                      </a:cxn>
                      <a:cxn ang="0">
                        <a:pos x="203" y="164"/>
                      </a:cxn>
                      <a:cxn ang="0">
                        <a:pos x="162" y="164"/>
                      </a:cxn>
                      <a:cxn ang="0">
                        <a:pos x="122" y="158"/>
                      </a:cxn>
                      <a:cxn ang="0">
                        <a:pos x="81" y="164"/>
                      </a:cxn>
                      <a:cxn ang="0">
                        <a:pos x="61" y="164"/>
                      </a:cxn>
                      <a:cxn ang="0">
                        <a:pos x="40" y="177"/>
                      </a:cxn>
                      <a:cxn ang="0">
                        <a:pos x="20" y="184"/>
                      </a:cxn>
                      <a:cxn ang="0">
                        <a:pos x="0" y="204"/>
                      </a:cxn>
                      <a:cxn ang="0">
                        <a:pos x="0" y="86"/>
                      </a:cxn>
                      <a:cxn ang="0">
                        <a:pos x="20" y="65"/>
                      </a:cxn>
                      <a:cxn ang="0">
                        <a:pos x="40" y="52"/>
                      </a:cxn>
                      <a:cxn ang="0">
                        <a:pos x="61" y="46"/>
                      </a:cxn>
                      <a:cxn ang="0">
                        <a:pos x="81" y="39"/>
                      </a:cxn>
                      <a:cxn ang="0">
                        <a:pos x="122" y="39"/>
                      </a:cxn>
                      <a:cxn ang="0">
                        <a:pos x="162" y="46"/>
                      </a:cxn>
                      <a:cxn ang="0">
                        <a:pos x="203" y="46"/>
                      </a:cxn>
                      <a:cxn ang="0">
                        <a:pos x="244" y="39"/>
                      </a:cxn>
                      <a:cxn ang="0">
                        <a:pos x="257" y="39"/>
                      </a:cxn>
                      <a:cxn ang="0">
                        <a:pos x="277" y="26"/>
                      </a:cxn>
                      <a:cxn ang="0">
                        <a:pos x="298" y="20"/>
                      </a:cxn>
                      <a:cxn ang="0">
                        <a:pos x="311" y="0"/>
                      </a:cxn>
                      <a:cxn ang="0">
                        <a:pos x="311" y="118"/>
                      </a:cxn>
                    </a:cxnLst>
                    <a:rect l="0" t="0" r="r" b="b"/>
                    <a:pathLst>
                      <a:path w="312" h="205">
                        <a:moveTo>
                          <a:pt x="311" y="118"/>
                        </a:moveTo>
                        <a:lnTo>
                          <a:pt x="298" y="138"/>
                        </a:lnTo>
                        <a:lnTo>
                          <a:pt x="277" y="151"/>
                        </a:lnTo>
                        <a:lnTo>
                          <a:pt x="257" y="158"/>
                        </a:lnTo>
                        <a:lnTo>
                          <a:pt x="244" y="164"/>
                        </a:lnTo>
                        <a:lnTo>
                          <a:pt x="203" y="164"/>
                        </a:lnTo>
                        <a:lnTo>
                          <a:pt x="162" y="164"/>
                        </a:lnTo>
                        <a:lnTo>
                          <a:pt x="122" y="158"/>
                        </a:lnTo>
                        <a:lnTo>
                          <a:pt x="81" y="164"/>
                        </a:lnTo>
                        <a:lnTo>
                          <a:pt x="61" y="164"/>
                        </a:lnTo>
                        <a:lnTo>
                          <a:pt x="40" y="177"/>
                        </a:lnTo>
                        <a:lnTo>
                          <a:pt x="20" y="184"/>
                        </a:lnTo>
                        <a:lnTo>
                          <a:pt x="0" y="204"/>
                        </a:lnTo>
                        <a:lnTo>
                          <a:pt x="0" y="86"/>
                        </a:lnTo>
                        <a:lnTo>
                          <a:pt x="20" y="65"/>
                        </a:lnTo>
                        <a:lnTo>
                          <a:pt x="40" y="52"/>
                        </a:lnTo>
                        <a:lnTo>
                          <a:pt x="61" y="46"/>
                        </a:lnTo>
                        <a:lnTo>
                          <a:pt x="81" y="39"/>
                        </a:lnTo>
                        <a:lnTo>
                          <a:pt x="122" y="39"/>
                        </a:lnTo>
                        <a:lnTo>
                          <a:pt x="162" y="46"/>
                        </a:lnTo>
                        <a:lnTo>
                          <a:pt x="203" y="46"/>
                        </a:lnTo>
                        <a:lnTo>
                          <a:pt x="244" y="39"/>
                        </a:lnTo>
                        <a:lnTo>
                          <a:pt x="257" y="39"/>
                        </a:lnTo>
                        <a:lnTo>
                          <a:pt x="277" y="26"/>
                        </a:lnTo>
                        <a:lnTo>
                          <a:pt x="298" y="20"/>
                        </a:lnTo>
                        <a:lnTo>
                          <a:pt x="311" y="0"/>
                        </a:lnTo>
                        <a:lnTo>
                          <a:pt x="311" y="118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7441" name="Freeform 33"/>
                  <p:cNvSpPr>
                    <a:spLocks/>
                  </p:cNvSpPr>
                  <p:nvPr/>
                </p:nvSpPr>
                <p:spPr bwMode="auto">
                  <a:xfrm>
                    <a:off x="1385" y="136"/>
                    <a:ext cx="1" cy="364"/>
                  </a:xfrm>
                  <a:custGeom>
                    <a:avLst/>
                    <a:gdLst/>
                    <a:ahLst/>
                    <a:cxnLst>
                      <a:cxn ang="0">
                        <a:pos x="0" y="363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364">
                        <a:moveTo>
                          <a:pt x="0" y="363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7442" name="Freeform 34"/>
                  <p:cNvSpPr>
                    <a:spLocks/>
                  </p:cNvSpPr>
                  <p:nvPr/>
                </p:nvSpPr>
                <p:spPr bwMode="auto">
                  <a:xfrm>
                    <a:off x="1201" y="450"/>
                    <a:ext cx="191" cy="127"/>
                  </a:xfrm>
                  <a:custGeom>
                    <a:avLst/>
                    <a:gdLst/>
                    <a:ahLst/>
                    <a:cxnLst>
                      <a:cxn ang="0">
                        <a:pos x="111" y="120"/>
                      </a:cxn>
                      <a:cxn ang="0">
                        <a:pos x="150" y="101"/>
                      </a:cxn>
                      <a:cxn ang="0">
                        <a:pos x="177" y="82"/>
                      </a:cxn>
                      <a:cxn ang="0">
                        <a:pos x="190" y="57"/>
                      </a:cxn>
                      <a:cxn ang="0">
                        <a:pos x="190" y="38"/>
                      </a:cxn>
                      <a:cxn ang="0">
                        <a:pos x="177" y="19"/>
                      </a:cxn>
                      <a:cxn ang="0">
                        <a:pos x="150" y="6"/>
                      </a:cxn>
                      <a:cxn ang="0">
                        <a:pos x="118" y="0"/>
                      </a:cxn>
                      <a:cxn ang="0">
                        <a:pos x="79" y="6"/>
                      </a:cxn>
                      <a:cxn ang="0">
                        <a:pos x="39" y="25"/>
                      </a:cxn>
                      <a:cxn ang="0">
                        <a:pos x="13" y="44"/>
                      </a:cxn>
                      <a:cxn ang="0">
                        <a:pos x="0" y="70"/>
                      </a:cxn>
                      <a:cxn ang="0">
                        <a:pos x="0" y="88"/>
                      </a:cxn>
                      <a:cxn ang="0">
                        <a:pos x="13" y="107"/>
                      </a:cxn>
                      <a:cxn ang="0">
                        <a:pos x="39" y="120"/>
                      </a:cxn>
                      <a:cxn ang="0">
                        <a:pos x="72" y="126"/>
                      </a:cxn>
                      <a:cxn ang="0">
                        <a:pos x="111" y="120"/>
                      </a:cxn>
                    </a:cxnLst>
                    <a:rect l="0" t="0" r="r" b="b"/>
                    <a:pathLst>
                      <a:path w="191" h="127">
                        <a:moveTo>
                          <a:pt x="111" y="120"/>
                        </a:moveTo>
                        <a:lnTo>
                          <a:pt x="150" y="101"/>
                        </a:lnTo>
                        <a:lnTo>
                          <a:pt x="177" y="82"/>
                        </a:lnTo>
                        <a:lnTo>
                          <a:pt x="190" y="57"/>
                        </a:lnTo>
                        <a:lnTo>
                          <a:pt x="190" y="38"/>
                        </a:lnTo>
                        <a:lnTo>
                          <a:pt x="177" y="19"/>
                        </a:lnTo>
                        <a:lnTo>
                          <a:pt x="150" y="6"/>
                        </a:lnTo>
                        <a:lnTo>
                          <a:pt x="118" y="0"/>
                        </a:lnTo>
                        <a:lnTo>
                          <a:pt x="79" y="6"/>
                        </a:lnTo>
                        <a:lnTo>
                          <a:pt x="39" y="25"/>
                        </a:lnTo>
                        <a:lnTo>
                          <a:pt x="13" y="44"/>
                        </a:lnTo>
                        <a:lnTo>
                          <a:pt x="0" y="70"/>
                        </a:lnTo>
                        <a:lnTo>
                          <a:pt x="0" y="88"/>
                        </a:lnTo>
                        <a:lnTo>
                          <a:pt x="13" y="107"/>
                        </a:lnTo>
                        <a:lnTo>
                          <a:pt x="39" y="120"/>
                        </a:lnTo>
                        <a:lnTo>
                          <a:pt x="72" y="126"/>
                        </a:lnTo>
                        <a:lnTo>
                          <a:pt x="111" y="120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</p:grpSp>
        </p:grpSp>
      </p:grpSp>
      <p:sp>
        <p:nvSpPr>
          <p:cNvPr id="17443" name="Rectangle 3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1038"/>
            <a:ext cx="7786688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444" name="Rectangle 3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85975"/>
            <a:ext cx="778668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445" name="Rectangle 3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46" name="Rectangle 3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ED882F27-1F62-46BC-B1A4-38808DB691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447" name="Rectangle 3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393" r:id="rId1"/>
    <p:sldLayoutId id="2147485394" r:id="rId2"/>
    <p:sldLayoutId id="2147485395" r:id="rId3"/>
    <p:sldLayoutId id="2147485396" r:id="rId4"/>
    <p:sldLayoutId id="2147485397" r:id="rId5"/>
    <p:sldLayoutId id="2147485398" r:id="rId6"/>
    <p:sldLayoutId id="2147485399" r:id="rId7"/>
    <p:sldLayoutId id="2147485400" r:id="rId8"/>
    <p:sldLayoutId id="2147485401" r:id="rId9"/>
    <p:sldLayoutId id="2147485402" r:id="rId10"/>
    <p:sldLayoutId id="2147485403" r:id="rId11"/>
    <p:sldLayoutId id="2147485000" r:id="rId12"/>
  </p:sldLayoutIdLst>
  <p:transition spd="med">
    <p:wipe dir="r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618" name="Group 2"/>
          <p:cNvGrpSpPr>
            <a:grpSpLocks/>
          </p:cNvGrpSpPr>
          <p:nvPr/>
        </p:nvGrpSpPr>
        <p:grpSpPr bwMode="auto">
          <a:xfrm>
            <a:off x="0" y="0"/>
            <a:ext cx="9132888" cy="6845300"/>
            <a:chOff x="0" y="0"/>
            <a:chExt cx="5753" cy="4312"/>
          </a:xfrm>
        </p:grpSpPr>
        <p:sp>
          <p:nvSpPr>
            <p:cNvPr id="399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53" cy="4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</a:gradFill>
            <a:ln w="9525">
              <a:noFill/>
              <a:miter lim="800000"/>
              <a:headEnd/>
              <a:tailEnd/>
            </a:ln>
            <a:effectLst>
              <a:outerShdw dist="13470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 useBgFill="1">
          <p:nvSpPr>
            <p:cNvPr id="39940" name="Rectangle 4"/>
            <p:cNvSpPr>
              <a:spLocks noChangeArrowheads="1"/>
            </p:cNvSpPr>
            <p:nvPr/>
          </p:nvSpPr>
          <p:spPr bwMode="auto">
            <a:xfrm>
              <a:off x="235" y="240"/>
              <a:ext cx="5518" cy="407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>
              <a:outerShdw dist="13470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grpSp>
          <p:nvGrpSpPr>
            <p:cNvPr id="239626" name="Group 5"/>
            <p:cNvGrpSpPr>
              <a:grpSpLocks/>
            </p:cNvGrpSpPr>
            <p:nvPr/>
          </p:nvGrpSpPr>
          <p:grpSpPr bwMode="auto">
            <a:xfrm>
              <a:off x="4245" y="2592"/>
              <a:ext cx="1280" cy="1440"/>
              <a:chOff x="4245" y="2592"/>
              <a:chExt cx="1280" cy="1440"/>
            </a:xfrm>
          </p:grpSpPr>
          <p:sp>
            <p:nvSpPr>
              <p:cNvPr id="39942" name="Rectangle 6"/>
              <p:cNvSpPr>
                <a:spLocks noChangeArrowheads="1"/>
              </p:cNvSpPr>
              <p:nvPr/>
            </p:nvSpPr>
            <p:spPr bwMode="auto">
              <a:xfrm>
                <a:off x="5440" y="3936"/>
                <a:ext cx="85" cy="96"/>
              </a:xfrm>
              <a:prstGeom prst="rect">
                <a:avLst/>
              </a:prstGeom>
              <a:solidFill>
                <a:srgbClr val="FF003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9943" name="Rectangle 7"/>
              <p:cNvSpPr>
                <a:spLocks noChangeArrowheads="1"/>
              </p:cNvSpPr>
              <p:nvPr/>
            </p:nvSpPr>
            <p:spPr bwMode="auto">
              <a:xfrm>
                <a:off x="5269" y="3936"/>
                <a:ext cx="86" cy="96"/>
              </a:xfrm>
              <a:prstGeom prst="rect">
                <a:avLst/>
              </a:prstGeom>
              <a:solidFill>
                <a:srgbClr val="FF663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9944" name="Rectangle 8"/>
              <p:cNvSpPr>
                <a:spLocks noChangeArrowheads="1"/>
              </p:cNvSpPr>
              <p:nvPr/>
            </p:nvSpPr>
            <p:spPr bwMode="auto">
              <a:xfrm>
                <a:off x="5099" y="3936"/>
                <a:ext cx="85" cy="96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9945" name="Rectangle 9"/>
              <p:cNvSpPr>
                <a:spLocks noChangeArrowheads="1"/>
              </p:cNvSpPr>
              <p:nvPr/>
            </p:nvSpPr>
            <p:spPr bwMode="auto">
              <a:xfrm>
                <a:off x="4928" y="3936"/>
                <a:ext cx="85" cy="96"/>
              </a:xfrm>
              <a:prstGeom prst="rect">
                <a:avLst/>
              </a:prstGeom>
              <a:solidFill>
                <a:srgbClr val="66FF3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9946" name="Rectangle 10"/>
              <p:cNvSpPr>
                <a:spLocks noChangeArrowheads="1"/>
              </p:cNvSpPr>
              <p:nvPr/>
            </p:nvSpPr>
            <p:spPr bwMode="auto">
              <a:xfrm>
                <a:off x="4757" y="3936"/>
                <a:ext cx="86" cy="96"/>
              </a:xfrm>
              <a:prstGeom prst="rect">
                <a:avLst/>
              </a:prstGeom>
              <a:solidFill>
                <a:srgbClr val="00FFCC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9947" name="Rectangle 11"/>
              <p:cNvSpPr>
                <a:spLocks noChangeArrowheads="1"/>
              </p:cNvSpPr>
              <p:nvPr/>
            </p:nvSpPr>
            <p:spPr bwMode="auto">
              <a:xfrm>
                <a:off x="4587" y="3936"/>
                <a:ext cx="85" cy="96"/>
              </a:xfrm>
              <a:prstGeom prst="rect">
                <a:avLst/>
              </a:prstGeom>
              <a:solidFill>
                <a:srgbClr val="3333FF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9948" name="Rectangle 12"/>
              <p:cNvSpPr>
                <a:spLocks noChangeArrowheads="1"/>
              </p:cNvSpPr>
              <p:nvPr/>
            </p:nvSpPr>
            <p:spPr bwMode="auto">
              <a:xfrm>
                <a:off x="4416" y="3936"/>
                <a:ext cx="85" cy="96"/>
              </a:xfrm>
              <a:prstGeom prst="rect">
                <a:avLst/>
              </a:prstGeom>
              <a:solidFill>
                <a:srgbClr val="9933FF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9949" name="Rectangle 13"/>
              <p:cNvSpPr>
                <a:spLocks noChangeArrowheads="1"/>
              </p:cNvSpPr>
              <p:nvPr/>
            </p:nvSpPr>
            <p:spPr bwMode="auto">
              <a:xfrm>
                <a:off x="4245" y="3936"/>
                <a:ext cx="86" cy="96"/>
              </a:xfrm>
              <a:prstGeom prst="rect">
                <a:avLst/>
              </a:prstGeom>
              <a:solidFill>
                <a:srgbClr val="D6009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9950" name="Rectangle 14"/>
              <p:cNvSpPr>
                <a:spLocks noChangeArrowheads="1"/>
              </p:cNvSpPr>
              <p:nvPr/>
            </p:nvSpPr>
            <p:spPr bwMode="auto">
              <a:xfrm>
                <a:off x="5440" y="3744"/>
                <a:ext cx="85" cy="96"/>
              </a:xfrm>
              <a:prstGeom prst="rect">
                <a:avLst/>
              </a:prstGeom>
              <a:solidFill>
                <a:srgbClr val="FF663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9951" name="Rectangle 15"/>
              <p:cNvSpPr>
                <a:spLocks noChangeArrowheads="1"/>
              </p:cNvSpPr>
              <p:nvPr/>
            </p:nvSpPr>
            <p:spPr bwMode="auto">
              <a:xfrm>
                <a:off x="5440" y="3552"/>
                <a:ext cx="85" cy="96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9952" name="Rectangle 16"/>
              <p:cNvSpPr>
                <a:spLocks noChangeArrowheads="1"/>
              </p:cNvSpPr>
              <p:nvPr/>
            </p:nvSpPr>
            <p:spPr bwMode="auto">
              <a:xfrm>
                <a:off x="5440" y="3360"/>
                <a:ext cx="85" cy="96"/>
              </a:xfrm>
              <a:prstGeom prst="rect">
                <a:avLst/>
              </a:prstGeom>
              <a:solidFill>
                <a:srgbClr val="66FF3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9953" name="Rectangle 17"/>
              <p:cNvSpPr>
                <a:spLocks noChangeArrowheads="1"/>
              </p:cNvSpPr>
              <p:nvPr/>
            </p:nvSpPr>
            <p:spPr bwMode="auto">
              <a:xfrm>
                <a:off x="5440" y="3168"/>
                <a:ext cx="85" cy="96"/>
              </a:xfrm>
              <a:prstGeom prst="rect">
                <a:avLst/>
              </a:prstGeom>
              <a:solidFill>
                <a:srgbClr val="00FFCC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9954" name="Rectangle 18"/>
              <p:cNvSpPr>
                <a:spLocks noChangeArrowheads="1"/>
              </p:cNvSpPr>
              <p:nvPr/>
            </p:nvSpPr>
            <p:spPr bwMode="auto">
              <a:xfrm>
                <a:off x="5440" y="2976"/>
                <a:ext cx="85" cy="96"/>
              </a:xfrm>
              <a:prstGeom prst="rect">
                <a:avLst/>
              </a:prstGeom>
              <a:solidFill>
                <a:srgbClr val="3333FF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9955" name="Rectangle 19"/>
              <p:cNvSpPr>
                <a:spLocks noChangeArrowheads="1"/>
              </p:cNvSpPr>
              <p:nvPr/>
            </p:nvSpPr>
            <p:spPr bwMode="auto">
              <a:xfrm>
                <a:off x="5440" y="2784"/>
                <a:ext cx="85" cy="96"/>
              </a:xfrm>
              <a:prstGeom prst="rect">
                <a:avLst/>
              </a:prstGeom>
              <a:solidFill>
                <a:srgbClr val="9933FF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9956" name="Rectangle 20"/>
              <p:cNvSpPr>
                <a:spLocks noChangeArrowheads="1"/>
              </p:cNvSpPr>
              <p:nvPr/>
            </p:nvSpPr>
            <p:spPr bwMode="auto">
              <a:xfrm>
                <a:off x="5440" y="2592"/>
                <a:ext cx="85" cy="96"/>
              </a:xfrm>
              <a:prstGeom prst="rect">
                <a:avLst/>
              </a:prstGeom>
              <a:solidFill>
                <a:srgbClr val="D6009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</p:grpSp>
      <p:sp>
        <p:nvSpPr>
          <p:cNvPr id="3995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5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9959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60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92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61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79E02641-CFC8-466B-A314-22ECB72EB7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404" r:id="rId1"/>
    <p:sldLayoutId id="2147485013" r:id="rId2"/>
    <p:sldLayoutId id="2147485012" r:id="rId3"/>
    <p:sldLayoutId id="2147485011" r:id="rId4"/>
    <p:sldLayoutId id="2147485010" r:id="rId5"/>
    <p:sldLayoutId id="2147485009" r:id="rId6"/>
    <p:sldLayoutId id="2147485008" r:id="rId7"/>
    <p:sldLayoutId id="2147485007" r:id="rId8"/>
    <p:sldLayoutId id="2147485006" r:id="rId9"/>
    <p:sldLayoutId id="2147485005" r:id="rId10"/>
    <p:sldLayoutId id="2147485004" r:id="rId11"/>
    <p:sldLayoutId id="2147485003" r:id="rId12"/>
    <p:sldLayoutId id="2147485002" r:id="rId13"/>
    <p:sldLayoutId id="2147485001" r:id="rId14"/>
  </p:sldLayoutIdLst>
  <p:transition spd="med">
    <p:wipe dir="r"/>
  </p:transition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FF00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AFD00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F5008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8901F3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114FFB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114FFB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114FFB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114FFB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114FFB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400">
                <a:latin typeface="+mn-lt"/>
              </a:defRPr>
            </a:lvl1pPr>
          </a:lstStyle>
          <a:p>
            <a:pPr>
              <a:defRPr/>
            </a:pPr>
            <a:fld id="{208D5B0E-58F5-4167-9FF2-4FD903B1B7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52" r:id="rId1"/>
    <p:sldLayoutId id="2147484851" r:id="rId2"/>
    <p:sldLayoutId id="2147484850" r:id="rId3"/>
    <p:sldLayoutId id="2147484849" r:id="rId4"/>
    <p:sldLayoutId id="2147484848" r:id="rId5"/>
    <p:sldLayoutId id="2147484847" r:id="rId6"/>
    <p:sldLayoutId id="2147484846" r:id="rId7"/>
    <p:sldLayoutId id="2147484845" r:id="rId8"/>
    <p:sldLayoutId id="2147484844" r:id="rId9"/>
    <p:sldLayoutId id="2147484843" r:id="rId10"/>
    <p:sldLayoutId id="2147484842" r:id="rId11"/>
  </p:sldLayoutIdLst>
  <p:transition spd="med">
    <p:wipe dir="r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978" name="Group 2"/>
          <p:cNvGrpSpPr>
            <a:grpSpLocks/>
          </p:cNvGrpSpPr>
          <p:nvPr/>
        </p:nvGrpSpPr>
        <p:grpSpPr bwMode="auto">
          <a:xfrm>
            <a:off x="101600" y="152400"/>
            <a:ext cx="8940800" cy="6362700"/>
            <a:chOff x="64" y="96"/>
            <a:chExt cx="5632" cy="4008"/>
          </a:xfrm>
        </p:grpSpPr>
        <p:sp>
          <p:nvSpPr>
            <p:cNvPr id="43011" name="Rectangle 3"/>
            <p:cNvSpPr>
              <a:spLocks noChangeArrowheads="1"/>
            </p:cNvSpPr>
            <p:nvPr/>
          </p:nvSpPr>
          <p:spPr bwMode="ltGray">
            <a:xfrm>
              <a:off x="64" y="96"/>
              <a:ext cx="5632" cy="18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3012" name="Rectangle 4"/>
            <p:cNvSpPr>
              <a:spLocks noChangeArrowheads="1"/>
            </p:cNvSpPr>
            <p:nvPr/>
          </p:nvSpPr>
          <p:spPr bwMode="ltGray">
            <a:xfrm>
              <a:off x="160" y="348"/>
              <a:ext cx="5440" cy="96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50000">
                  <a:schemeClr val="bg2"/>
                </a:gs>
                <a:gs pos="100000">
                  <a:schemeClr val="tx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3013" name="Rectangle 5"/>
            <p:cNvSpPr>
              <a:spLocks noChangeArrowheads="1"/>
            </p:cNvSpPr>
            <p:nvPr/>
          </p:nvSpPr>
          <p:spPr bwMode="ltGray">
            <a:xfrm>
              <a:off x="64" y="4044"/>
              <a:ext cx="5632" cy="6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3014" name="Rectangle 6"/>
            <p:cNvSpPr>
              <a:spLocks noChangeArrowheads="1"/>
            </p:cNvSpPr>
            <p:nvPr/>
          </p:nvSpPr>
          <p:spPr bwMode="ltGray">
            <a:xfrm>
              <a:off x="229" y="3972"/>
              <a:ext cx="5302" cy="2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4301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23900"/>
            <a:ext cx="77724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5498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301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77000"/>
            <a:ext cx="190500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190500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6C0DD55C-3711-4287-9210-B91694B7DC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405" r:id="rId1"/>
    <p:sldLayoutId id="2147485025" r:id="rId2"/>
    <p:sldLayoutId id="2147485024" r:id="rId3"/>
    <p:sldLayoutId id="2147485023" r:id="rId4"/>
    <p:sldLayoutId id="2147485022" r:id="rId5"/>
    <p:sldLayoutId id="2147485021" r:id="rId6"/>
    <p:sldLayoutId id="2147485020" r:id="rId7"/>
    <p:sldLayoutId id="2147485019" r:id="rId8"/>
    <p:sldLayoutId id="2147485018" r:id="rId9"/>
    <p:sldLayoutId id="2147485017" r:id="rId10"/>
    <p:sldLayoutId id="2147485016" r:id="rId11"/>
    <p:sldLayoutId id="2147485015" r:id="rId12"/>
    <p:sldLayoutId id="2147485014" r:id="rId13"/>
  </p:sldLayoutIdLst>
  <p:transition spd="med">
    <p:wipe dir="r"/>
  </p:transition>
  <p:txStyles>
    <p:titleStyle>
      <a:lvl1pPr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6B230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938" y="889000"/>
            <a:ext cx="8885237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938" y="2116138"/>
            <a:ext cx="8896350" cy="413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3825" y="6342063"/>
            <a:ext cx="2519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59075" y="6342063"/>
            <a:ext cx="3565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64300" y="6342063"/>
            <a:ext cx="2543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279" name="Freeform 7"/>
          <p:cNvSpPr>
            <a:spLocks/>
          </p:cNvSpPr>
          <p:nvPr/>
        </p:nvSpPr>
        <p:spPr bwMode="auto">
          <a:xfrm>
            <a:off x="3587750" y="53975"/>
            <a:ext cx="1982788" cy="654050"/>
          </a:xfrm>
          <a:custGeom>
            <a:avLst/>
            <a:gdLst/>
            <a:ahLst/>
            <a:cxnLst>
              <a:cxn ang="0">
                <a:pos x="16" y="67"/>
              </a:cxn>
              <a:cxn ang="0">
                <a:pos x="26" y="62"/>
              </a:cxn>
              <a:cxn ang="0">
                <a:pos x="452" y="62"/>
              </a:cxn>
              <a:cxn ang="0">
                <a:pos x="483" y="40"/>
              </a:cxn>
              <a:cxn ang="0">
                <a:pos x="505" y="27"/>
              </a:cxn>
              <a:cxn ang="0">
                <a:pos x="526" y="17"/>
              </a:cxn>
              <a:cxn ang="0">
                <a:pos x="552" y="11"/>
              </a:cxn>
              <a:cxn ang="0">
                <a:pos x="578" y="5"/>
              </a:cxn>
              <a:cxn ang="0">
                <a:pos x="605" y="2"/>
              </a:cxn>
              <a:cxn ang="0">
                <a:pos x="639" y="0"/>
              </a:cxn>
              <a:cxn ang="0">
                <a:pos x="678" y="5"/>
              </a:cxn>
              <a:cxn ang="0">
                <a:pos x="714" y="15"/>
              </a:cxn>
              <a:cxn ang="0">
                <a:pos x="740" y="27"/>
              </a:cxn>
              <a:cxn ang="0">
                <a:pos x="768" y="40"/>
              </a:cxn>
              <a:cxn ang="0">
                <a:pos x="786" y="51"/>
              </a:cxn>
              <a:cxn ang="0">
                <a:pos x="802" y="64"/>
              </a:cxn>
              <a:cxn ang="0">
                <a:pos x="1209" y="62"/>
              </a:cxn>
              <a:cxn ang="0">
                <a:pos x="1223" y="66"/>
              </a:cxn>
              <a:cxn ang="0">
                <a:pos x="1233" y="73"/>
              </a:cxn>
              <a:cxn ang="0">
                <a:pos x="1242" y="91"/>
              </a:cxn>
              <a:cxn ang="0">
                <a:pos x="1246" y="112"/>
              </a:cxn>
              <a:cxn ang="0">
                <a:pos x="1248" y="137"/>
              </a:cxn>
              <a:cxn ang="0">
                <a:pos x="1248" y="349"/>
              </a:cxn>
              <a:cxn ang="0">
                <a:pos x="809" y="350"/>
              </a:cxn>
              <a:cxn ang="0">
                <a:pos x="700" y="409"/>
              </a:cxn>
              <a:cxn ang="0">
                <a:pos x="523" y="411"/>
              </a:cxn>
              <a:cxn ang="0">
                <a:pos x="437" y="346"/>
              </a:cxn>
              <a:cxn ang="0">
                <a:pos x="46" y="349"/>
              </a:cxn>
              <a:cxn ang="0">
                <a:pos x="0" y="349"/>
              </a:cxn>
              <a:cxn ang="0">
                <a:pos x="0" y="152"/>
              </a:cxn>
              <a:cxn ang="0">
                <a:pos x="0" y="123"/>
              </a:cxn>
              <a:cxn ang="0">
                <a:pos x="5" y="94"/>
              </a:cxn>
              <a:cxn ang="0">
                <a:pos x="9" y="80"/>
              </a:cxn>
              <a:cxn ang="0">
                <a:pos x="16" y="67"/>
              </a:cxn>
            </a:cxnLst>
            <a:rect l="0" t="0" r="r" b="b"/>
            <a:pathLst>
              <a:path w="1249" h="412">
                <a:moveTo>
                  <a:pt x="16" y="67"/>
                </a:moveTo>
                <a:lnTo>
                  <a:pt x="26" y="62"/>
                </a:lnTo>
                <a:lnTo>
                  <a:pt x="452" y="62"/>
                </a:lnTo>
                <a:lnTo>
                  <a:pt x="483" y="40"/>
                </a:lnTo>
                <a:lnTo>
                  <a:pt x="505" y="27"/>
                </a:lnTo>
                <a:lnTo>
                  <a:pt x="526" y="17"/>
                </a:lnTo>
                <a:lnTo>
                  <a:pt x="552" y="11"/>
                </a:lnTo>
                <a:lnTo>
                  <a:pt x="578" y="5"/>
                </a:lnTo>
                <a:lnTo>
                  <a:pt x="605" y="2"/>
                </a:lnTo>
                <a:lnTo>
                  <a:pt x="639" y="0"/>
                </a:lnTo>
                <a:lnTo>
                  <a:pt x="678" y="5"/>
                </a:lnTo>
                <a:lnTo>
                  <a:pt x="714" y="15"/>
                </a:lnTo>
                <a:lnTo>
                  <a:pt x="740" y="27"/>
                </a:lnTo>
                <a:lnTo>
                  <a:pt x="768" y="40"/>
                </a:lnTo>
                <a:lnTo>
                  <a:pt x="786" y="51"/>
                </a:lnTo>
                <a:lnTo>
                  <a:pt x="802" y="64"/>
                </a:lnTo>
                <a:lnTo>
                  <a:pt x="1209" y="62"/>
                </a:lnTo>
                <a:lnTo>
                  <a:pt x="1223" y="66"/>
                </a:lnTo>
                <a:lnTo>
                  <a:pt x="1233" y="73"/>
                </a:lnTo>
                <a:lnTo>
                  <a:pt x="1242" y="91"/>
                </a:lnTo>
                <a:lnTo>
                  <a:pt x="1246" y="112"/>
                </a:lnTo>
                <a:lnTo>
                  <a:pt x="1248" y="137"/>
                </a:lnTo>
                <a:lnTo>
                  <a:pt x="1248" y="349"/>
                </a:lnTo>
                <a:lnTo>
                  <a:pt x="809" y="350"/>
                </a:lnTo>
                <a:lnTo>
                  <a:pt x="700" y="409"/>
                </a:lnTo>
                <a:lnTo>
                  <a:pt x="523" y="411"/>
                </a:lnTo>
                <a:lnTo>
                  <a:pt x="437" y="346"/>
                </a:lnTo>
                <a:lnTo>
                  <a:pt x="46" y="349"/>
                </a:lnTo>
                <a:lnTo>
                  <a:pt x="0" y="349"/>
                </a:lnTo>
                <a:lnTo>
                  <a:pt x="0" y="152"/>
                </a:lnTo>
                <a:lnTo>
                  <a:pt x="0" y="123"/>
                </a:lnTo>
                <a:lnTo>
                  <a:pt x="5" y="94"/>
                </a:lnTo>
                <a:lnTo>
                  <a:pt x="9" y="80"/>
                </a:lnTo>
                <a:lnTo>
                  <a:pt x="16" y="67"/>
                </a:lnTo>
              </a:path>
            </a:pathLst>
          </a:custGeom>
          <a:gradFill rotWithShape="0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54280" name="Oval 8"/>
          <p:cNvSpPr>
            <a:spLocks noChangeArrowheads="1"/>
          </p:cNvSpPr>
          <p:nvPr/>
        </p:nvSpPr>
        <p:spPr bwMode="auto">
          <a:xfrm>
            <a:off x="4205288" y="61913"/>
            <a:ext cx="766762" cy="673100"/>
          </a:xfrm>
          <a:prstGeom prst="ellipse">
            <a:avLst/>
          </a:prstGeom>
          <a:gradFill rotWithShape="0">
            <a:gsLst>
              <a:gs pos="0">
                <a:srgbClr val="00CC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54281" name="Freeform 9"/>
          <p:cNvSpPr>
            <a:spLocks/>
          </p:cNvSpPr>
          <p:nvPr/>
        </p:nvSpPr>
        <p:spPr bwMode="auto">
          <a:xfrm>
            <a:off x="3586163" y="452438"/>
            <a:ext cx="1984375" cy="304800"/>
          </a:xfrm>
          <a:custGeom>
            <a:avLst/>
            <a:gdLst/>
            <a:ahLst/>
            <a:cxnLst>
              <a:cxn ang="0">
                <a:pos x="60" y="42"/>
              </a:cxn>
              <a:cxn ang="0">
                <a:pos x="98" y="42"/>
              </a:cxn>
              <a:cxn ang="0">
                <a:pos x="128" y="63"/>
              </a:cxn>
              <a:cxn ang="0">
                <a:pos x="176" y="51"/>
              </a:cxn>
              <a:cxn ang="0">
                <a:pos x="231" y="45"/>
              </a:cxn>
              <a:cxn ang="0">
                <a:pos x="269" y="57"/>
              </a:cxn>
              <a:cxn ang="0">
                <a:pos x="311" y="51"/>
              </a:cxn>
              <a:cxn ang="0">
                <a:pos x="378" y="54"/>
              </a:cxn>
              <a:cxn ang="0">
                <a:pos x="420" y="63"/>
              </a:cxn>
              <a:cxn ang="0">
                <a:pos x="483" y="80"/>
              </a:cxn>
              <a:cxn ang="0">
                <a:pos x="513" y="99"/>
              </a:cxn>
              <a:cxn ang="0">
                <a:pos x="536" y="130"/>
              </a:cxn>
              <a:cxn ang="0">
                <a:pos x="578" y="129"/>
              </a:cxn>
              <a:cxn ang="0">
                <a:pos x="617" y="139"/>
              </a:cxn>
              <a:cxn ang="0">
                <a:pos x="651" y="131"/>
              </a:cxn>
              <a:cxn ang="0">
                <a:pos x="688" y="121"/>
              </a:cxn>
              <a:cxn ang="0">
                <a:pos x="728" y="101"/>
              </a:cxn>
              <a:cxn ang="0">
                <a:pos x="769" y="68"/>
              </a:cxn>
              <a:cxn ang="0">
                <a:pos x="814" y="52"/>
              </a:cxn>
              <a:cxn ang="0">
                <a:pos x="844" y="56"/>
              </a:cxn>
              <a:cxn ang="0">
                <a:pos x="881" y="57"/>
              </a:cxn>
              <a:cxn ang="0">
                <a:pos x="933" y="69"/>
              </a:cxn>
              <a:cxn ang="0">
                <a:pos x="963" y="51"/>
              </a:cxn>
              <a:cxn ang="0">
                <a:pos x="989" y="55"/>
              </a:cxn>
              <a:cxn ang="0">
                <a:pos x="1035" y="33"/>
              </a:cxn>
              <a:cxn ang="0">
                <a:pos x="1063" y="35"/>
              </a:cxn>
              <a:cxn ang="0">
                <a:pos x="1096" y="6"/>
              </a:cxn>
              <a:cxn ang="0">
                <a:pos x="1130" y="32"/>
              </a:cxn>
              <a:cxn ang="0">
                <a:pos x="1164" y="0"/>
              </a:cxn>
              <a:cxn ang="0">
                <a:pos x="1195" y="38"/>
              </a:cxn>
              <a:cxn ang="0">
                <a:pos x="1227" y="16"/>
              </a:cxn>
              <a:cxn ang="0">
                <a:pos x="1249" y="28"/>
              </a:cxn>
              <a:cxn ang="0">
                <a:pos x="822" y="144"/>
              </a:cxn>
              <a:cxn ang="0">
                <a:pos x="563" y="191"/>
              </a:cxn>
              <a:cxn ang="0">
                <a:pos x="441" y="98"/>
              </a:cxn>
              <a:cxn ang="0">
                <a:pos x="0" y="19"/>
              </a:cxn>
              <a:cxn ang="0">
                <a:pos x="18" y="33"/>
              </a:cxn>
              <a:cxn ang="0">
                <a:pos x="43" y="38"/>
              </a:cxn>
            </a:cxnLst>
            <a:rect l="0" t="0" r="r" b="b"/>
            <a:pathLst>
              <a:path w="1250" h="192">
                <a:moveTo>
                  <a:pt x="43" y="38"/>
                </a:moveTo>
                <a:lnTo>
                  <a:pt x="60" y="42"/>
                </a:lnTo>
                <a:lnTo>
                  <a:pt x="79" y="38"/>
                </a:lnTo>
                <a:lnTo>
                  <a:pt x="98" y="42"/>
                </a:lnTo>
                <a:lnTo>
                  <a:pt x="112" y="54"/>
                </a:lnTo>
                <a:lnTo>
                  <a:pt x="128" y="63"/>
                </a:lnTo>
                <a:lnTo>
                  <a:pt x="154" y="55"/>
                </a:lnTo>
                <a:lnTo>
                  <a:pt x="176" y="51"/>
                </a:lnTo>
                <a:lnTo>
                  <a:pt x="208" y="51"/>
                </a:lnTo>
                <a:lnTo>
                  <a:pt x="231" y="45"/>
                </a:lnTo>
                <a:lnTo>
                  <a:pt x="251" y="50"/>
                </a:lnTo>
                <a:lnTo>
                  <a:pt x="269" y="57"/>
                </a:lnTo>
                <a:lnTo>
                  <a:pt x="285" y="60"/>
                </a:lnTo>
                <a:lnTo>
                  <a:pt x="311" y="51"/>
                </a:lnTo>
                <a:lnTo>
                  <a:pt x="338" y="51"/>
                </a:lnTo>
                <a:lnTo>
                  <a:pt x="378" y="54"/>
                </a:lnTo>
                <a:lnTo>
                  <a:pt x="394" y="66"/>
                </a:lnTo>
                <a:lnTo>
                  <a:pt x="420" y="63"/>
                </a:lnTo>
                <a:lnTo>
                  <a:pt x="457" y="60"/>
                </a:lnTo>
                <a:lnTo>
                  <a:pt x="483" y="80"/>
                </a:lnTo>
                <a:lnTo>
                  <a:pt x="498" y="84"/>
                </a:lnTo>
                <a:lnTo>
                  <a:pt x="513" y="99"/>
                </a:lnTo>
                <a:lnTo>
                  <a:pt x="521" y="121"/>
                </a:lnTo>
                <a:lnTo>
                  <a:pt x="536" y="130"/>
                </a:lnTo>
                <a:lnTo>
                  <a:pt x="555" y="130"/>
                </a:lnTo>
                <a:lnTo>
                  <a:pt x="578" y="129"/>
                </a:lnTo>
                <a:lnTo>
                  <a:pt x="601" y="130"/>
                </a:lnTo>
                <a:lnTo>
                  <a:pt x="617" y="139"/>
                </a:lnTo>
                <a:lnTo>
                  <a:pt x="630" y="132"/>
                </a:lnTo>
                <a:lnTo>
                  <a:pt x="651" y="131"/>
                </a:lnTo>
                <a:lnTo>
                  <a:pt x="672" y="118"/>
                </a:lnTo>
                <a:lnTo>
                  <a:pt x="688" y="121"/>
                </a:lnTo>
                <a:lnTo>
                  <a:pt x="716" y="117"/>
                </a:lnTo>
                <a:lnTo>
                  <a:pt x="728" y="101"/>
                </a:lnTo>
                <a:lnTo>
                  <a:pt x="761" y="88"/>
                </a:lnTo>
                <a:lnTo>
                  <a:pt x="769" y="68"/>
                </a:lnTo>
                <a:lnTo>
                  <a:pt x="786" y="58"/>
                </a:lnTo>
                <a:lnTo>
                  <a:pt x="814" y="52"/>
                </a:lnTo>
                <a:lnTo>
                  <a:pt x="829" y="60"/>
                </a:lnTo>
                <a:lnTo>
                  <a:pt x="844" y="56"/>
                </a:lnTo>
                <a:lnTo>
                  <a:pt x="862" y="63"/>
                </a:lnTo>
                <a:lnTo>
                  <a:pt x="881" y="57"/>
                </a:lnTo>
                <a:lnTo>
                  <a:pt x="917" y="63"/>
                </a:lnTo>
                <a:lnTo>
                  <a:pt x="933" y="69"/>
                </a:lnTo>
                <a:lnTo>
                  <a:pt x="951" y="53"/>
                </a:lnTo>
                <a:lnTo>
                  <a:pt x="963" y="51"/>
                </a:lnTo>
                <a:lnTo>
                  <a:pt x="977" y="57"/>
                </a:lnTo>
                <a:lnTo>
                  <a:pt x="989" y="55"/>
                </a:lnTo>
                <a:lnTo>
                  <a:pt x="1006" y="38"/>
                </a:lnTo>
                <a:lnTo>
                  <a:pt x="1035" y="33"/>
                </a:lnTo>
                <a:lnTo>
                  <a:pt x="1049" y="35"/>
                </a:lnTo>
                <a:lnTo>
                  <a:pt x="1063" y="35"/>
                </a:lnTo>
                <a:lnTo>
                  <a:pt x="1084" y="15"/>
                </a:lnTo>
                <a:lnTo>
                  <a:pt x="1096" y="6"/>
                </a:lnTo>
                <a:lnTo>
                  <a:pt x="1112" y="10"/>
                </a:lnTo>
                <a:lnTo>
                  <a:pt x="1130" y="32"/>
                </a:lnTo>
                <a:lnTo>
                  <a:pt x="1148" y="18"/>
                </a:lnTo>
                <a:lnTo>
                  <a:pt x="1164" y="0"/>
                </a:lnTo>
                <a:lnTo>
                  <a:pt x="1179" y="1"/>
                </a:lnTo>
                <a:lnTo>
                  <a:pt x="1195" y="38"/>
                </a:lnTo>
                <a:lnTo>
                  <a:pt x="1209" y="32"/>
                </a:lnTo>
                <a:lnTo>
                  <a:pt x="1227" y="16"/>
                </a:lnTo>
                <a:lnTo>
                  <a:pt x="1241" y="16"/>
                </a:lnTo>
                <a:lnTo>
                  <a:pt x="1249" y="28"/>
                </a:lnTo>
                <a:lnTo>
                  <a:pt x="1249" y="122"/>
                </a:lnTo>
                <a:lnTo>
                  <a:pt x="822" y="144"/>
                </a:lnTo>
                <a:lnTo>
                  <a:pt x="692" y="183"/>
                </a:lnTo>
                <a:lnTo>
                  <a:pt x="563" y="191"/>
                </a:lnTo>
                <a:lnTo>
                  <a:pt x="499" y="156"/>
                </a:lnTo>
                <a:lnTo>
                  <a:pt x="441" y="98"/>
                </a:lnTo>
                <a:lnTo>
                  <a:pt x="0" y="88"/>
                </a:lnTo>
                <a:lnTo>
                  <a:pt x="0" y="19"/>
                </a:lnTo>
                <a:lnTo>
                  <a:pt x="7" y="30"/>
                </a:lnTo>
                <a:lnTo>
                  <a:pt x="18" y="33"/>
                </a:lnTo>
                <a:lnTo>
                  <a:pt x="32" y="34"/>
                </a:lnTo>
                <a:lnTo>
                  <a:pt x="43" y="38"/>
                </a:lnTo>
              </a:path>
            </a:pathLst>
          </a:custGeom>
          <a:solidFill>
            <a:srgbClr val="003300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54282" name="Freeform 10"/>
          <p:cNvSpPr>
            <a:spLocks/>
          </p:cNvSpPr>
          <p:nvPr/>
        </p:nvSpPr>
        <p:spPr bwMode="auto">
          <a:xfrm>
            <a:off x="3586163" y="508000"/>
            <a:ext cx="1984375" cy="306388"/>
          </a:xfrm>
          <a:custGeom>
            <a:avLst/>
            <a:gdLst/>
            <a:ahLst/>
            <a:cxnLst>
              <a:cxn ang="0">
                <a:pos x="26" y="125"/>
              </a:cxn>
              <a:cxn ang="0">
                <a:pos x="450" y="125"/>
              </a:cxn>
              <a:cxn ang="0">
                <a:pos x="487" y="155"/>
              </a:cxn>
              <a:cxn ang="0">
                <a:pos x="532" y="175"/>
              </a:cxn>
              <a:cxn ang="0">
                <a:pos x="587" y="188"/>
              </a:cxn>
              <a:cxn ang="0">
                <a:pos x="672" y="188"/>
              </a:cxn>
              <a:cxn ang="0">
                <a:pos x="769" y="158"/>
              </a:cxn>
              <a:cxn ang="0">
                <a:pos x="811" y="125"/>
              </a:cxn>
              <a:cxn ang="0">
                <a:pos x="1224" y="124"/>
              </a:cxn>
              <a:cxn ang="0">
                <a:pos x="1243" y="114"/>
              </a:cxn>
              <a:cxn ang="0">
                <a:pos x="1249" y="96"/>
              </a:cxn>
              <a:cxn ang="0">
                <a:pos x="1238" y="0"/>
              </a:cxn>
              <a:cxn ang="0">
                <a:pos x="1227" y="18"/>
              </a:cxn>
              <a:cxn ang="0">
                <a:pos x="1218" y="33"/>
              </a:cxn>
              <a:cxn ang="0">
                <a:pos x="1196" y="24"/>
              </a:cxn>
              <a:cxn ang="0">
                <a:pos x="1170" y="14"/>
              </a:cxn>
              <a:cxn ang="0">
                <a:pos x="1138" y="33"/>
              </a:cxn>
              <a:cxn ang="0">
                <a:pos x="1117" y="24"/>
              </a:cxn>
              <a:cxn ang="0">
                <a:pos x="1089" y="19"/>
              </a:cxn>
              <a:cxn ang="0">
                <a:pos x="1074" y="38"/>
              </a:cxn>
              <a:cxn ang="0">
                <a:pos x="1046" y="33"/>
              </a:cxn>
              <a:cxn ang="0">
                <a:pos x="1007" y="38"/>
              </a:cxn>
              <a:cxn ang="0">
                <a:pos x="969" y="33"/>
              </a:cxn>
              <a:cxn ang="0">
                <a:pos x="932" y="47"/>
              </a:cxn>
              <a:cxn ang="0">
                <a:pos x="901" y="34"/>
              </a:cxn>
              <a:cxn ang="0">
                <a:pos x="847" y="44"/>
              </a:cxn>
              <a:cxn ang="0">
                <a:pos x="807" y="43"/>
              </a:cxn>
              <a:cxn ang="0">
                <a:pos x="783" y="81"/>
              </a:cxn>
              <a:cxn ang="0">
                <a:pos x="765" y="111"/>
              </a:cxn>
              <a:cxn ang="0">
                <a:pos x="729" y="122"/>
              </a:cxn>
              <a:cxn ang="0">
                <a:pos x="697" y="132"/>
              </a:cxn>
              <a:cxn ang="0">
                <a:pos x="634" y="137"/>
              </a:cxn>
              <a:cxn ang="0">
                <a:pos x="556" y="145"/>
              </a:cxn>
              <a:cxn ang="0">
                <a:pos x="499" y="116"/>
              </a:cxn>
              <a:cxn ang="0">
                <a:pos x="454" y="57"/>
              </a:cxn>
              <a:cxn ang="0">
                <a:pos x="399" y="47"/>
              </a:cxn>
              <a:cxn ang="0">
                <a:pos x="332" y="33"/>
              </a:cxn>
              <a:cxn ang="0">
                <a:pos x="262" y="24"/>
              </a:cxn>
              <a:cxn ang="0">
                <a:pos x="214" y="35"/>
              </a:cxn>
              <a:cxn ang="0">
                <a:pos x="186" y="32"/>
              </a:cxn>
              <a:cxn ang="0">
                <a:pos x="145" y="37"/>
              </a:cxn>
              <a:cxn ang="0">
                <a:pos x="102" y="35"/>
              </a:cxn>
              <a:cxn ang="0">
                <a:pos x="57" y="43"/>
              </a:cxn>
              <a:cxn ang="0">
                <a:pos x="11" y="38"/>
              </a:cxn>
              <a:cxn ang="0">
                <a:pos x="1" y="74"/>
              </a:cxn>
              <a:cxn ang="0">
                <a:pos x="9" y="118"/>
              </a:cxn>
            </a:cxnLst>
            <a:rect l="0" t="0" r="r" b="b"/>
            <a:pathLst>
              <a:path w="1250" h="193">
                <a:moveTo>
                  <a:pt x="16" y="122"/>
                </a:moveTo>
                <a:lnTo>
                  <a:pt x="26" y="125"/>
                </a:lnTo>
                <a:lnTo>
                  <a:pt x="38" y="125"/>
                </a:lnTo>
                <a:lnTo>
                  <a:pt x="450" y="125"/>
                </a:lnTo>
                <a:lnTo>
                  <a:pt x="458" y="135"/>
                </a:lnTo>
                <a:lnTo>
                  <a:pt x="487" y="155"/>
                </a:lnTo>
                <a:lnTo>
                  <a:pt x="511" y="166"/>
                </a:lnTo>
                <a:lnTo>
                  <a:pt x="532" y="175"/>
                </a:lnTo>
                <a:lnTo>
                  <a:pt x="559" y="184"/>
                </a:lnTo>
                <a:lnTo>
                  <a:pt x="587" y="188"/>
                </a:lnTo>
                <a:lnTo>
                  <a:pt x="631" y="192"/>
                </a:lnTo>
                <a:lnTo>
                  <a:pt x="672" y="188"/>
                </a:lnTo>
                <a:lnTo>
                  <a:pt x="723" y="178"/>
                </a:lnTo>
                <a:lnTo>
                  <a:pt x="769" y="158"/>
                </a:lnTo>
                <a:lnTo>
                  <a:pt x="797" y="137"/>
                </a:lnTo>
                <a:lnTo>
                  <a:pt x="811" y="125"/>
                </a:lnTo>
                <a:lnTo>
                  <a:pt x="1210" y="125"/>
                </a:lnTo>
                <a:lnTo>
                  <a:pt x="1224" y="124"/>
                </a:lnTo>
                <a:lnTo>
                  <a:pt x="1234" y="121"/>
                </a:lnTo>
                <a:lnTo>
                  <a:pt x="1243" y="114"/>
                </a:lnTo>
                <a:lnTo>
                  <a:pt x="1247" y="106"/>
                </a:lnTo>
                <a:lnTo>
                  <a:pt x="1249" y="96"/>
                </a:lnTo>
                <a:lnTo>
                  <a:pt x="1249" y="14"/>
                </a:lnTo>
                <a:lnTo>
                  <a:pt x="1238" y="0"/>
                </a:lnTo>
                <a:lnTo>
                  <a:pt x="1232" y="4"/>
                </a:lnTo>
                <a:lnTo>
                  <a:pt x="1227" y="18"/>
                </a:lnTo>
                <a:lnTo>
                  <a:pt x="1223" y="34"/>
                </a:lnTo>
                <a:lnTo>
                  <a:pt x="1218" y="33"/>
                </a:lnTo>
                <a:lnTo>
                  <a:pt x="1211" y="32"/>
                </a:lnTo>
                <a:lnTo>
                  <a:pt x="1196" y="24"/>
                </a:lnTo>
                <a:lnTo>
                  <a:pt x="1186" y="17"/>
                </a:lnTo>
                <a:lnTo>
                  <a:pt x="1170" y="14"/>
                </a:lnTo>
                <a:lnTo>
                  <a:pt x="1153" y="21"/>
                </a:lnTo>
                <a:lnTo>
                  <a:pt x="1138" y="33"/>
                </a:lnTo>
                <a:lnTo>
                  <a:pt x="1126" y="25"/>
                </a:lnTo>
                <a:lnTo>
                  <a:pt x="1117" y="24"/>
                </a:lnTo>
                <a:lnTo>
                  <a:pt x="1103" y="17"/>
                </a:lnTo>
                <a:lnTo>
                  <a:pt x="1089" y="19"/>
                </a:lnTo>
                <a:lnTo>
                  <a:pt x="1079" y="27"/>
                </a:lnTo>
                <a:lnTo>
                  <a:pt x="1074" y="38"/>
                </a:lnTo>
                <a:lnTo>
                  <a:pt x="1063" y="33"/>
                </a:lnTo>
                <a:lnTo>
                  <a:pt x="1046" y="33"/>
                </a:lnTo>
                <a:lnTo>
                  <a:pt x="1025" y="28"/>
                </a:lnTo>
                <a:lnTo>
                  <a:pt x="1007" y="38"/>
                </a:lnTo>
                <a:lnTo>
                  <a:pt x="990" y="24"/>
                </a:lnTo>
                <a:lnTo>
                  <a:pt x="969" y="33"/>
                </a:lnTo>
                <a:lnTo>
                  <a:pt x="949" y="55"/>
                </a:lnTo>
                <a:lnTo>
                  <a:pt x="932" y="47"/>
                </a:lnTo>
                <a:lnTo>
                  <a:pt x="917" y="39"/>
                </a:lnTo>
                <a:lnTo>
                  <a:pt x="901" y="34"/>
                </a:lnTo>
                <a:lnTo>
                  <a:pt x="880" y="38"/>
                </a:lnTo>
                <a:lnTo>
                  <a:pt x="847" y="44"/>
                </a:lnTo>
                <a:lnTo>
                  <a:pt x="818" y="37"/>
                </a:lnTo>
                <a:lnTo>
                  <a:pt x="807" y="43"/>
                </a:lnTo>
                <a:lnTo>
                  <a:pt x="794" y="57"/>
                </a:lnTo>
                <a:lnTo>
                  <a:pt x="783" y="81"/>
                </a:lnTo>
                <a:lnTo>
                  <a:pt x="771" y="93"/>
                </a:lnTo>
                <a:lnTo>
                  <a:pt x="765" y="111"/>
                </a:lnTo>
                <a:lnTo>
                  <a:pt x="752" y="118"/>
                </a:lnTo>
                <a:lnTo>
                  <a:pt x="729" y="122"/>
                </a:lnTo>
                <a:lnTo>
                  <a:pt x="703" y="124"/>
                </a:lnTo>
                <a:lnTo>
                  <a:pt x="697" y="132"/>
                </a:lnTo>
                <a:lnTo>
                  <a:pt x="663" y="130"/>
                </a:lnTo>
                <a:lnTo>
                  <a:pt x="634" y="137"/>
                </a:lnTo>
                <a:lnTo>
                  <a:pt x="605" y="136"/>
                </a:lnTo>
                <a:lnTo>
                  <a:pt x="556" y="145"/>
                </a:lnTo>
                <a:lnTo>
                  <a:pt x="529" y="122"/>
                </a:lnTo>
                <a:lnTo>
                  <a:pt x="499" y="116"/>
                </a:lnTo>
                <a:lnTo>
                  <a:pt x="468" y="76"/>
                </a:lnTo>
                <a:lnTo>
                  <a:pt x="454" y="57"/>
                </a:lnTo>
                <a:lnTo>
                  <a:pt x="439" y="52"/>
                </a:lnTo>
                <a:lnTo>
                  <a:pt x="399" y="47"/>
                </a:lnTo>
                <a:lnTo>
                  <a:pt x="367" y="42"/>
                </a:lnTo>
                <a:lnTo>
                  <a:pt x="332" y="33"/>
                </a:lnTo>
                <a:lnTo>
                  <a:pt x="299" y="42"/>
                </a:lnTo>
                <a:lnTo>
                  <a:pt x="262" y="24"/>
                </a:lnTo>
                <a:lnTo>
                  <a:pt x="233" y="24"/>
                </a:lnTo>
                <a:lnTo>
                  <a:pt x="214" y="35"/>
                </a:lnTo>
                <a:lnTo>
                  <a:pt x="202" y="26"/>
                </a:lnTo>
                <a:lnTo>
                  <a:pt x="186" y="32"/>
                </a:lnTo>
                <a:lnTo>
                  <a:pt x="165" y="33"/>
                </a:lnTo>
                <a:lnTo>
                  <a:pt x="145" y="37"/>
                </a:lnTo>
                <a:lnTo>
                  <a:pt x="122" y="44"/>
                </a:lnTo>
                <a:lnTo>
                  <a:pt x="102" y="35"/>
                </a:lnTo>
                <a:lnTo>
                  <a:pt x="82" y="40"/>
                </a:lnTo>
                <a:lnTo>
                  <a:pt x="57" y="43"/>
                </a:lnTo>
                <a:lnTo>
                  <a:pt x="41" y="40"/>
                </a:lnTo>
                <a:lnTo>
                  <a:pt x="11" y="38"/>
                </a:lnTo>
                <a:lnTo>
                  <a:pt x="0" y="47"/>
                </a:lnTo>
                <a:lnTo>
                  <a:pt x="1" y="74"/>
                </a:lnTo>
                <a:lnTo>
                  <a:pt x="3" y="98"/>
                </a:lnTo>
                <a:lnTo>
                  <a:pt x="9" y="118"/>
                </a:lnTo>
                <a:lnTo>
                  <a:pt x="16" y="122"/>
                </a:lnTo>
              </a:path>
            </a:pathLst>
          </a:custGeom>
          <a:gradFill rotWithShape="0">
            <a:gsLst>
              <a:gs pos="0">
                <a:srgbClr val="CC6600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54283" name="Freeform 11"/>
          <p:cNvSpPr>
            <a:spLocks/>
          </p:cNvSpPr>
          <p:nvPr/>
        </p:nvSpPr>
        <p:spPr bwMode="auto">
          <a:xfrm>
            <a:off x="3598863" y="557213"/>
            <a:ext cx="1947862" cy="228600"/>
          </a:xfrm>
          <a:custGeom>
            <a:avLst/>
            <a:gdLst/>
            <a:ahLst/>
            <a:cxnLst>
              <a:cxn ang="0">
                <a:pos x="301" y="45"/>
              </a:cxn>
              <a:cxn ang="0">
                <a:pos x="219" y="50"/>
              </a:cxn>
              <a:cxn ang="0">
                <a:pos x="97" y="50"/>
              </a:cxn>
              <a:cxn ang="0">
                <a:pos x="40" y="49"/>
              </a:cxn>
              <a:cxn ang="0">
                <a:pos x="8" y="36"/>
              </a:cxn>
              <a:cxn ang="0">
                <a:pos x="0" y="46"/>
              </a:cxn>
              <a:cxn ang="0">
                <a:pos x="46" y="64"/>
              </a:cxn>
              <a:cxn ang="0">
                <a:pos x="103" y="63"/>
              </a:cxn>
              <a:cxn ang="0">
                <a:pos x="134" y="65"/>
              </a:cxn>
              <a:cxn ang="0">
                <a:pos x="204" y="68"/>
              </a:cxn>
              <a:cxn ang="0">
                <a:pos x="341" y="63"/>
              </a:cxn>
              <a:cxn ang="0">
                <a:pos x="440" y="64"/>
              </a:cxn>
              <a:cxn ang="0">
                <a:pos x="485" y="105"/>
              </a:cxn>
              <a:cxn ang="0">
                <a:pos x="558" y="136"/>
              </a:cxn>
              <a:cxn ang="0">
                <a:pos x="642" y="143"/>
              </a:cxn>
              <a:cxn ang="0">
                <a:pos x="728" y="121"/>
              </a:cxn>
              <a:cxn ang="0">
                <a:pos x="786" y="82"/>
              </a:cxn>
              <a:cxn ang="0">
                <a:pos x="827" y="67"/>
              </a:cxn>
              <a:cxn ang="0">
                <a:pos x="937" y="68"/>
              </a:cxn>
              <a:cxn ang="0">
                <a:pos x="1021" y="67"/>
              </a:cxn>
              <a:cxn ang="0">
                <a:pos x="1118" y="67"/>
              </a:cxn>
              <a:cxn ang="0">
                <a:pos x="1211" y="69"/>
              </a:cxn>
              <a:cxn ang="0">
                <a:pos x="1226" y="34"/>
              </a:cxn>
              <a:cxn ang="0">
                <a:pos x="1211" y="37"/>
              </a:cxn>
              <a:cxn ang="0">
                <a:pos x="1171" y="59"/>
              </a:cxn>
              <a:cxn ang="0">
                <a:pos x="1064" y="56"/>
              </a:cxn>
              <a:cxn ang="0">
                <a:pos x="941" y="58"/>
              </a:cxn>
              <a:cxn ang="0">
                <a:pos x="851" y="62"/>
              </a:cxn>
              <a:cxn ang="0">
                <a:pos x="815" y="53"/>
              </a:cxn>
              <a:cxn ang="0">
                <a:pos x="809" y="32"/>
              </a:cxn>
              <a:cxn ang="0">
                <a:pos x="798" y="22"/>
              </a:cxn>
              <a:cxn ang="0">
                <a:pos x="760" y="72"/>
              </a:cxn>
              <a:cxn ang="0">
                <a:pos x="718" y="101"/>
              </a:cxn>
              <a:cxn ang="0">
                <a:pos x="671" y="112"/>
              </a:cxn>
              <a:cxn ang="0">
                <a:pos x="618" y="124"/>
              </a:cxn>
              <a:cxn ang="0">
                <a:pos x="557" y="110"/>
              </a:cxn>
              <a:cxn ang="0">
                <a:pos x="520" y="93"/>
              </a:cxn>
              <a:cxn ang="0">
                <a:pos x="486" y="86"/>
              </a:cxn>
              <a:cxn ang="0">
                <a:pos x="461" y="62"/>
              </a:cxn>
              <a:cxn ang="0">
                <a:pos x="432" y="24"/>
              </a:cxn>
              <a:cxn ang="0">
                <a:pos x="413" y="43"/>
              </a:cxn>
              <a:cxn ang="0">
                <a:pos x="339" y="48"/>
              </a:cxn>
            </a:cxnLst>
            <a:rect l="0" t="0" r="r" b="b"/>
            <a:pathLst>
              <a:path w="1227" h="144">
                <a:moveTo>
                  <a:pt x="339" y="48"/>
                </a:moveTo>
                <a:lnTo>
                  <a:pt x="301" y="45"/>
                </a:lnTo>
                <a:lnTo>
                  <a:pt x="263" y="50"/>
                </a:lnTo>
                <a:lnTo>
                  <a:pt x="219" y="50"/>
                </a:lnTo>
                <a:lnTo>
                  <a:pt x="161" y="48"/>
                </a:lnTo>
                <a:lnTo>
                  <a:pt x="97" y="50"/>
                </a:lnTo>
                <a:lnTo>
                  <a:pt x="65" y="51"/>
                </a:lnTo>
                <a:lnTo>
                  <a:pt x="40" y="49"/>
                </a:lnTo>
                <a:lnTo>
                  <a:pt x="16" y="51"/>
                </a:lnTo>
                <a:lnTo>
                  <a:pt x="8" y="36"/>
                </a:lnTo>
                <a:lnTo>
                  <a:pt x="1" y="24"/>
                </a:lnTo>
                <a:lnTo>
                  <a:pt x="0" y="46"/>
                </a:lnTo>
                <a:lnTo>
                  <a:pt x="8" y="67"/>
                </a:lnTo>
                <a:lnTo>
                  <a:pt x="46" y="64"/>
                </a:lnTo>
                <a:lnTo>
                  <a:pt x="81" y="62"/>
                </a:lnTo>
                <a:lnTo>
                  <a:pt x="103" y="63"/>
                </a:lnTo>
                <a:lnTo>
                  <a:pt x="122" y="64"/>
                </a:lnTo>
                <a:lnTo>
                  <a:pt x="134" y="65"/>
                </a:lnTo>
                <a:lnTo>
                  <a:pt x="170" y="64"/>
                </a:lnTo>
                <a:lnTo>
                  <a:pt x="204" y="68"/>
                </a:lnTo>
                <a:lnTo>
                  <a:pt x="284" y="64"/>
                </a:lnTo>
                <a:lnTo>
                  <a:pt x="341" y="63"/>
                </a:lnTo>
                <a:lnTo>
                  <a:pt x="389" y="64"/>
                </a:lnTo>
                <a:lnTo>
                  <a:pt x="440" y="64"/>
                </a:lnTo>
                <a:lnTo>
                  <a:pt x="465" y="92"/>
                </a:lnTo>
                <a:lnTo>
                  <a:pt x="485" y="105"/>
                </a:lnTo>
                <a:lnTo>
                  <a:pt x="527" y="131"/>
                </a:lnTo>
                <a:lnTo>
                  <a:pt x="558" y="136"/>
                </a:lnTo>
                <a:lnTo>
                  <a:pt x="596" y="143"/>
                </a:lnTo>
                <a:lnTo>
                  <a:pt x="642" y="143"/>
                </a:lnTo>
                <a:lnTo>
                  <a:pt x="684" y="137"/>
                </a:lnTo>
                <a:lnTo>
                  <a:pt x="728" y="121"/>
                </a:lnTo>
                <a:lnTo>
                  <a:pt x="760" y="106"/>
                </a:lnTo>
                <a:lnTo>
                  <a:pt x="786" y="82"/>
                </a:lnTo>
                <a:lnTo>
                  <a:pt x="806" y="72"/>
                </a:lnTo>
                <a:lnTo>
                  <a:pt x="827" y="67"/>
                </a:lnTo>
                <a:lnTo>
                  <a:pt x="877" y="74"/>
                </a:lnTo>
                <a:lnTo>
                  <a:pt x="937" y="68"/>
                </a:lnTo>
                <a:lnTo>
                  <a:pt x="995" y="69"/>
                </a:lnTo>
                <a:lnTo>
                  <a:pt x="1021" y="67"/>
                </a:lnTo>
                <a:lnTo>
                  <a:pt x="1071" y="70"/>
                </a:lnTo>
                <a:lnTo>
                  <a:pt x="1118" y="67"/>
                </a:lnTo>
                <a:lnTo>
                  <a:pt x="1160" y="72"/>
                </a:lnTo>
                <a:lnTo>
                  <a:pt x="1211" y="69"/>
                </a:lnTo>
                <a:lnTo>
                  <a:pt x="1223" y="56"/>
                </a:lnTo>
                <a:lnTo>
                  <a:pt x="1226" y="34"/>
                </a:lnTo>
                <a:lnTo>
                  <a:pt x="1224" y="0"/>
                </a:lnTo>
                <a:lnTo>
                  <a:pt x="1211" y="37"/>
                </a:lnTo>
                <a:lnTo>
                  <a:pt x="1204" y="55"/>
                </a:lnTo>
                <a:lnTo>
                  <a:pt x="1171" y="59"/>
                </a:lnTo>
                <a:lnTo>
                  <a:pt x="1112" y="58"/>
                </a:lnTo>
                <a:lnTo>
                  <a:pt x="1064" y="56"/>
                </a:lnTo>
                <a:lnTo>
                  <a:pt x="983" y="54"/>
                </a:lnTo>
                <a:lnTo>
                  <a:pt x="941" y="58"/>
                </a:lnTo>
                <a:lnTo>
                  <a:pt x="885" y="56"/>
                </a:lnTo>
                <a:lnTo>
                  <a:pt x="851" y="62"/>
                </a:lnTo>
                <a:lnTo>
                  <a:pt x="828" y="55"/>
                </a:lnTo>
                <a:lnTo>
                  <a:pt x="815" y="53"/>
                </a:lnTo>
                <a:lnTo>
                  <a:pt x="804" y="46"/>
                </a:lnTo>
                <a:lnTo>
                  <a:pt x="809" y="32"/>
                </a:lnTo>
                <a:lnTo>
                  <a:pt x="809" y="17"/>
                </a:lnTo>
                <a:lnTo>
                  <a:pt x="798" y="22"/>
                </a:lnTo>
                <a:lnTo>
                  <a:pt x="786" y="49"/>
                </a:lnTo>
                <a:lnTo>
                  <a:pt x="760" y="72"/>
                </a:lnTo>
                <a:lnTo>
                  <a:pt x="745" y="87"/>
                </a:lnTo>
                <a:lnTo>
                  <a:pt x="718" y="101"/>
                </a:lnTo>
                <a:lnTo>
                  <a:pt x="701" y="98"/>
                </a:lnTo>
                <a:lnTo>
                  <a:pt x="671" y="112"/>
                </a:lnTo>
                <a:lnTo>
                  <a:pt x="644" y="118"/>
                </a:lnTo>
                <a:lnTo>
                  <a:pt x="618" y="124"/>
                </a:lnTo>
                <a:lnTo>
                  <a:pt x="585" y="108"/>
                </a:lnTo>
                <a:lnTo>
                  <a:pt x="557" y="110"/>
                </a:lnTo>
                <a:lnTo>
                  <a:pt x="546" y="92"/>
                </a:lnTo>
                <a:lnTo>
                  <a:pt x="520" y="93"/>
                </a:lnTo>
                <a:lnTo>
                  <a:pt x="507" y="98"/>
                </a:lnTo>
                <a:lnTo>
                  <a:pt x="486" y="86"/>
                </a:lnTo>
                <a:lnTo>
                  <a:pt x="469" y="77"/>
                </a:lnTo>
                <a:lnTo>
                  <a:pt x="461" y="62"/>
                </a:lnTo>
                <a:lnTo>
                  <a:pt x="446" y="29"/>
                </a:lnTo>
                <a:lnTo>
                  <a:pt x="432" y="24"/>
                </a:lnTo>
                <a:lnTo>
                  <a:pt x="425" y="44"/>
                </a:lnTo>
                <a:lnTo>
                  <a:pt x="413" y="43"/>
                </a:lnTo>
                <a:lnTo>
                  <a:pt x="372" y="55"/>
                </a:lnTo>
                <a:lnTo>
                  <a:pt x="339" y="48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54284" name="Freeform 12"/>
          <p:cNvSpPr>
            <a:spLocks/>
          </p:cNvSpPr>
          <p:nvPr/>
        </p:nvSpPr>
        <p:spPr bwMode="auto">
          <a:xfrm>
            <a:off x="4868863" y="249238"/>
            <a:ext cx="122237" cy="406400"/>
          </a:xfrm>
          <a:custGeom>
            <a:avLst/>
            <a:gdLst/>
            <a:ahLst/>
            <a:cxnLst>
              <a:cxn ang="0">
                <a:pos x="51" y="6"/>
              </a:cxn>
              <a:cxn ang="0">
                <a:pos x="47" y="25"/>
              </a:cxn>
              <a:cxn ang="0">
                <a:pos x="76" y="27"/>
              </a:cxn>
              <a:cxn ang="0">
                <a:pos x="65" y="61"/>
              </a:cxn>
              <a:cxn ang="0">
                <a:pos x="66" y="87"/>
              </a:cxn>
              <a:cxn ang="0">
                <a:pos x="73" y="110"/>
              </a:cxn>
              <a:cxn ang="0">
                <a:pos x="61" y="133"/>
              </a:cxn>
              <a:cxn ang="0">
                <a:pos x="57" y="157"/>
              </a:cxn>
              <a:cxn ang="0">
                <a:pos x="51" y="181"/>
              </a:cxn>
              <a:cxn ang="0">
                <a:pos x="42" y="197"/>
              </a:cxn>
              <a:cxn ang="0">
                <a:pos x="32" y="213"/>
              </a:cxn>
              <a:cxn ang="0">
                <a:pos x="20" y="230"/>
              </a:cxn>
              <a:cxn ang="0">
                <a:pos x="13" y="241"/>
              </a:cxn>
              <a:cxn ang="0">
                <a:pos x="0" y="255"/>
              </a:cxn>
              <a:cxn ang="0">
                <a:pos x="8" y="230"/>
              </a:cxn>
              <a:cxn ang="0">
                <a:pos x="24" y="212"/>
              </a:cxn>
              <a:cxn ang="0">
                <a:pos x="21" y="192"/>
              </a:cxn>
              <a:cxn ang="0">
                <a:pos x="36" y="167"/>
              </a:cxn>
              <a:cxn ang="0">
                <a:pos x="44" y="137"/>
              </a:cxn>
              <a:cxn ang="0">
                <a:pos x="40" y="108"/>
              </a:cxn>
              <a:cxn ang="0">
                <a:pos x="43" y="85"/>
              </a:cxn>
              <a:cxn ang="0">
                <a:pos x="40" y="68"/>
              </a:cxn>
              <a:cxn ang="0">
                <a:pos x="19" y="36"/>
              </a:cxn>
              <a:cxn ang="0">
                <a:pos x="6" y="3"/>
              </a:cxn>
              <a:cxn ang="0">
                <a:pos x="50" y="0"/>
              </a:cxn>
              <a:cxn ang="0">
                <a:pos x="51" y="6"/>
              </a:cxn>
            </a:cxnLst>
            <a:rect l="0" t="0" r="r" b="b"/>
            <a:pathLst>
              <a:path w="77" h="256">
                <a:moveTo>
                  <a:pt x="51" y="6"/>
                </a:moveTo>
                <a:lnTo>
                  <a:pt x="47" y="25"/>
                </a:lnTo>
                <a:lnTo>
                  <a:pt x="76" y="27"/>
                </a:lnTo>
                <a:lnTo>
                  <a:pt x="65" y="61"/>
                </a:lnTo>
                <a:lnTo>
                  <a:pt x="66" y="87"/>
                </a:lnTo>
                <a:lnTo>
                  <a:pt x="73" y="110"/>
                </a:lnTo>
                <a:lnTo>
                  <a:pt x="61" y="133"/>
                </a:lnTo>
                <a:lnTo>
                  <a:pt x="57" y="157"/>
                </a:lnTo>
                <a:lnTo>
                  <a:pt x="51" y="181"/>
                </a:lnTo>
                <a:lnTo>
                  <a:pt x="42" y="197"/>
                </a:lnTo>
                <a:lnTo>
                  <a:pt x="32" y="213"/>
                </a:lnTo>
                <a:lnTo>
                  <a:pt x="20" y="230"/>
                </a:lnTo>
                <a:lnTo>
                  <a:pt x="13" y="241"/>
                </a:lnTo>
                <a:lnTo>
                  <a:pt x="0" y="255"/>
                </a:lnTo>
                <a:lnTo>
                  <a:pt x="8" y="230"/>
                </a:lnTo>
                <a:lnTo>
                  <a:pt x="24" y="212"/>
                </a:lnTo>
                <a:lnTo>
                  <a:pt x="21" y="192"/>
                </a:lnTo>
                <a:lnTo>
                  <a:pt x="36" y="167"/>
                </a:lnTo>
                <a:lnTo>
                  <a:pt x="44" y="137"/>
                </a:lnTo>
                <a:lnTo>
                  <a:pt x="40" y="108"/>
                </a:lnTo>
                <a:lnTo>
                  <a:pt x="43" y="85"/>
                </a:lnTo>
                <a:lnTo>
                  <a:pt x="40" y="68"/>
                </a:lnTo>
                <a:lnTo>
                  <a:pt x="19" y="36"/>
                </a:lnTo>
                <a:lnTo>
                  <a:pt x="6" y="3"/>
                </a:lnTo>
                <a:lnTo>
                  <a:pt x="50" y="0"/>
                </a:lnTo>
                <a:lnTo>
                  <a:pt x="51" y="6"/>
                </a:lnTo>
              </a:path>
            </a:pathLst>
          </a:custGeom>
          <a:gradFill rotWithShape="0">
            <a:gsLst>
              <a:gs pos="0">
                <a:srgbClr val="FFFFFF"/>
              </a:gs>
              <a:gs pos="50000">
                <a:srgbClr val="00CCFF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54285" name="Freeform 13"/>
          <p:cNvSpPr>
            <a:spLocks/>
          </p:cNvSpPr>
          <p:nvPr/>
        </p:nvSpPr>
        <p:spPr bwMode="auto">
          <a:xfrm>
            <a:off x="3605213" y="19050"/>
            <a:ext cx="1951037" cy="411163"/>
          </a:xfrm>
          <a:custGeom>
            <a:avLst/>
            <a:gdLst/>
            <a:ahLst/>
            <a:cxnLst>
              <a:cxn ang="0">
                <a:pos x="0" y="259"/>
              </a:cxn>
              <a:cxn ang="0">
                <a:pos x="5" y="154"/>
              </a:cxn>
              <a:cxn ang="0">
                <a:pos x="23" y="130"/>
              </a:cxn>
              <a:cxn ang="0">
                <a:pos x="56" y="146"/>
              </a:cxn>
              <a:cxn ang="0">
                <a:pos x="85" y="128"/>
              </a:cxn>
              <a:cxn ang="0">
                <a:pos x="117" y="144"/>
              </a:cxn>
              <a:cxn ang="0">
                <a:pos x="152" y="144"/>
              </a:cxn>
              <a:cxn ang="0">
                <a:pos x="208" y="138"/>
              </a:cxn>
              <a:cxn ang="0">
                <a:pos x="249" y="122"/>
              </a:cxn>
              <a:cxn ang="0">
                <a:pos x="289" y="138"/>
              </a:cxn>
              <a:cxn ang="0">
                <a:pos x="312" y="143"/>
              </a:cxn>
              <a:cxn ang="0">
                <a:pos x="362" y="137"/>
              </a:cxn>
              <a:cxn ang="0">
                <a:pos x="449" y="121"/>
              </a:cxn>
              <a:cxn ang="0">
                <a:pos x="499" y="83"/>
              </a:cxn>
              <a:cxn ang="0">
                <a:pos x="489" y="119"/>
              </a:cxn>
              <a:cxn ang="0">
                <a:pos x="531" y="132"/>
              </a:cxn>
              <a:cxn ang="0">
                <a:pos x="559" y="158"/>
              </a:cxn>
              <a:cxn ang="0">
                <a:pos x="586" y="178"/>
              </a:cxn>
              <a:cxn ang="0">
                <a:pos x="602" y="178"/>
              </a:cxn>
              <a:cxn ang="0">
                <a:pos x="581" y="145"/>
              </a:cxn>
              <a:cxn ang="0">
                <a:pos x="561" y="103"/>
              </a:cxn>
              <a:cxn ang="0">
                <a:pos x="547" y="82"/>
              </a:cxn>
              <a:cxn ang="0">
                <a:pos x="574" y="62"/>
              </a:cxn>
              <a:cxn ang="0">
                <a:pos x="535" y="56"/>
              </a:cxn>
              <a:cxn ang="0">
                <a:pos x="600" y="42"/>
              </a:cxn>
              <a:cxn ang="0">
                <a:pos x="676" y="55"/>
              </a:cxn>
              <a:cxn ang="0">
                <a:pos x="721" y="60"/>
              </a:cxn>
              <a:cxn ang="0">
                <a:pos x="773" y="108"/>
              </a:cxn>
              <a:cxn ang="0">
                <a:pos x="828" y="139"/>
              </a:cxn>
              <a:cxn ang="0">
                <a:pos x="879" y="141"/>
              </a:cxn>
              <a:cxn ang="0">
                <a:pos x="928" y="128"/>
              </a:cxn>
              <a:cxn ang="0">
                <a:pos x="957" y="139"/>
              </a:cxn>
              <a:cxn ang="0">
                <a:pos x="981" y="130"/>
              </a:cxn>
              <a:cxn ang="0">
                <a:pos x="1015" y="146"/>
              </a:cxn>
              <a:cxn ang="0">
                <a:pos x="1041" y="144"/>
              </a:cxn>
              <a:cxn ang="0">
                <a:pos x="1063" y="130"/>
              </a:cxn>
              <a:cxn ang="0">
                <a:pos x="1099" y="146"/>
              </a:cxn>
              <a:cxn ang="0">
                <a:pos x="1128" y="139"/>
              </a:cxn>
              <a:cxn ang="0">
                <a:pos x="1154" y="149"/>
              </a:cxn>
              <a:cxn ang="0">
                <a:pos x="1197" y="138"/>
              </a:cxn>
              <a:cxn ang="0">
                <a:pos x="1221" y="165"/>
              </a:cxn>
              <a:cxn ang="0">
                <a:pos x="1229" y="154"/>
              </a:cxn>
              <a:cxn ang="0">
                <a:pos x="1224" y="112"/>
              </a:cxn>
              <a:cxn ang="0">
                <a:pos x="1187" y="93"/>
              </a:cxn>
              <a:cxn ang="0">
                <a:pos x="1140" y="101"/>
              </a:cxn>
              <a:cxn ang="0">
                <a:pos x="1099" y="93"/>
              </a:cxn>
              <a:cxn ang="0">
                <a:pos x="1040" y="95"/>
              </a:cxn>
              <a:cxn ang="0">
                <a:pos x="996" y="93"/>
              </a:cxn>
              <a:cxn ang="0">
                <a:pos x="955" y="96"/>
              </a:cxn>
              <a:cxn ang="0">
                <a:pos x="909" y="96"/>
              </a:cxn>
              <a:cxn ang="0">
                <a:pos x="861" y="97"/>
              </a:cxn>
              <a:cxn ang="0">
                <a:pos x="826" y="96"/>
              </a:cxn>
              <a:cxn ang="0">
                <a:pos x="785" y="69"/>
              </a:cxn>
              <a:cxn ang="0">
                <a:pos x="727" y="30"/>
              </a:cxn>
              <a:cxn ang="0">
                <a:pos x="644" y="2"/>
              </a:cxn>
              <a:cxn ang="0">
                <a:pos x="560" y="8"/>
              </a:cxn>
              <a:cxn ang="0">
                <a:pos x="474" y="45"/>
              </a:cxn>
              <a:cxn ang="0">
                <a:pos x="399" y="95"/>
              </a:cxn>
              <a:cxn ang="0">
                <a:pos x="328" y="97"/>
              </a:cxn>
              <a:cxn ang="0">
                <a:pos x="231" y="96"/>
              </a:cxn>
              <a:cxn ang="0">
                <a:pos x="109" y="93"/>
              </a:cxn>
              <a:cxn ang="0">
                <a:pos x="19" y="96"/>
              </a:cxn>
              <a:cxn ang="0">
                <a:pos x="0" y="132"/>
              </a:cxn>
            </a:cxnLst>
            <a:rect l="0" t="0" r="r" b="b"/>
            <a:pathLst>
              <a:path w="1229" h="259">
                <a:moveTo>
                  <a:pt x="0" y="175"/>
                </a:moveTo>
                <a:lnTo>
                  <a:pt x="0" y="219"/>
                </a:lnTo>
                <a:lnTo>
                  <a:pt x="0" y="259"/>
                </a:lnTo>
                <a:lnTo>
                  <a:pt x="3" y="226"/>
                </a:lnTo>
                <a:lnTo>
                  <a:pt x="4" y="201"/>
                </a:lnTo>
                <a:lnTo>
                  <a:pt x="5" y="154"/>
                </a:lnTo>
                <a:lnTo>
                  <a:pt x="8" y="132"/>
                </a:lnTo>
                <a:lnTo>
                  <a:pt x="16" y="124"/>
                </a:lnTo>
                <a:lnTo>
                  <a:pt x="23" y="130"/>
                </a:lnTo>
                <a:lnTo>
                  <a:pt x="33" y="131"/>
                </a:lnTo>
                <a:lnTo>
                  <a:pt x="47" y="138"/>
                </a:lnTo>
                <a:lnTo>
                  <a:pt x="56" y="146"/>
                </a:lnTo>
                <a:lnTo>
                  <a:pt x="66" y="146"/>
                </a:lnTo>
                <a:lnTo>
                  <a:pt x="75" y="141"/>
                </a:lnTo>
                <a:lnTo>
                  <a:pt x="85" y="128"/>
                </a:lnTo>
                <a:lnTo>
                  <a:pt x="93" y="129"/>
                </a:lnTo>
                <a:lnTo>
                  <a:pt x="108" y="139"/>
                </a:lnTo>
                <a:lnTo>
                  <a:pt x="117" y="144"/>
                </a:lnTo>
                <a:lnTo>
                  <a:pt x="126" y="149"/>
                </a:lnTo>
                <a:lnTo>
                  <a:pt x="136" y="151"/>
                </a:lnTo>
                <a:lnTo>
                  <a:pt x="152" y="144"/>
                </a:lnTo>
                <a:lnTo>
                  <a:pt x="171" y="158"/>
                </a:lnTo>
                <a:lnTo>
                  <a:pt x="185" y="151"/>
                </a:lnTo>
                <a:lnTo>
                  <a:pt x="208" y="138"/>
                </a:lnTo>
                <a:lnTo>
                  <a:pt x="222" y="138"/>
                </a:lnTo>
                <a:lnTo>
                  <a:pt x="238" y="127"/>
                </a:lnTo>
                <a:lnTo>
                  <a:pt x="249" y="122"/>
                </a:lnTo>
                <a:lnTo>
                  <a:pt x="265" y="136"/>
                </a:lnTo>
                <a:lnTo>
                  <a:pt x="278" y="132"/>
                </a:lnTo>
                <a:lnTo>
                  <a:pt x="289" y="138"/>
                </a:lnTo>
                <a:lnTo>
                  <a:pt x="296" y="138"/>
                </a:lnTo>
                <a:lnTo>
                  <a:pt x="305" y="138"/>
                </a:lnTo>
                <a:lnTo>
                  <a:pt x="312" y="143"/>
                </a:lnTo>
                <a:lnTo>
                  <a:pt x="323" y="138"/>
                </a:lnTo>
                <a:lnTo>
                  <a:pt x="331" y="124"/>
                </a:lnTo>
                <a:lnTo>
                  <a:pt x="362" y="137"/>
                </a:lnTo>
                <a:lnTo>
                  <a:pt x="376" y="152"/>
                </a:lnTo>
                <a:lnTo>
                  <a:pt x="382" y="176"/>
                </a:lnTo>
                <a:lnTo>
                  <a:pt x="449" y="121"/>
                </a:lnTo>
                <a:lnTo>
                  <a:pt x="465" y="101"/>
                </a:lnTo>
                <a:lnTo>
                  <a:pt x="481" y="91"/>
                </a:lnTo>
                <a:lnTo>
                  <a:pt x="499" y="83"/>
                </a:lnTo>
                <a:lnTo>
                  <a:pt x="496" y="98"/>
                </a:lnTo>
                <a:lnTo>
                  <a:pt x="476" y="123"/>
                </a:lnTo>
                <a:lnTo>
                  <a:pt x="489" y="119"/>
                </a:lnTo>
                <a:lnTo>
                  <a:pt x="508" y="110"/>
                </a:lnTo>
                <a:lnTo>
                  <a:pt x="522" y="116"/>
                </a:lnTo>
                <a:lnTo>
                  <a:pt x="531" y="132"/>
                </a:lnTo>
                <a:lnTo>
                  <a:pt x="526" y="146"/>
                </a:lnTo>
                <a:lnTo>
                  <a:pt x="544" y="148"/>
                </a:lnTo>
                <a:lnTo>
                  <a:pt x="559" y="158"/>
                </a:lnTo>
                <a:lnTo>
                  <a:pt x="565" y="170"/>
                </a:lnTo>
                <a:lnTo>
                  <a:pt x="578" y="167"/>
                </a:lnTo>
                <a:lnTo>
                  <a:pt x="586" y="178"/>
                </a:lnTo>
                <a:lnTo>
                  <a:pt x="598" y="196"/>
                </a:lnTo>
                <a:lnTo>
                  <a:pt x="608" y="193"/>
                </a:lnTo>
                <a:lnTo>
                  <a:pt x="602" y="178"/>
                </a:lnTo>
                <a:lnTo>
                  <a:pt x="598" y="162"/>
                </a:lnTo>
                <a:lnTo>
                  <a:pt x="590" y="156"/>
                </a:lnTo>
                <a:lnTo>
                  <a:pt x="581" y="145"/>
                </a:lnTo>
                <a:lnTo>
                  <a:pt x="586" y="122"/>
                </a:lnTo>
                <a:lnTo>
                  <a:pt x="579" y="106"/>
                </a:lnTo>
                <a:lnTo>
                  <a:pt x="561" y="103"/>
                </a:lnTo>
                <a:lnTo>
                  <a:pt x="566" y="91"/>
                </a:lnTo>
                <a:lnTo>
                  <a:pt x="578" y="81"/>
                </a:lnTo>
                <a:lnTo>
                  <a:pt x="547" y="82"/>
                </a:lnTo>
                <a:lnTo>
                  <a:pt x="561" y="75"/>
                </a:lnTo>
                <a:lnTo>
                  <a:pt x="587" y="64"/>
                </a:lnTo>
                <a:lnTo>
                  <a:pt x="574" y="62"/>
                </a:lnTo>
                <a:lnTo>
                  <a:pt x="540" y="71"/>
                </a:lnTo>
                <a:lnTo>
                  <a:pt x="524" y="65"/>
                </a:lnTo>
                <a:lnTo>
                  <a:pt x="535" y="56"/>
                </a:lnTo>
                <a:lnTo>
                  <a:pt x="559" y="53"/>
                </a:lnTo>
                <a:lnTo>
                  <a:pt x="579" y="50"/>
                </a:lnTo>
                <a:lnTo>
                  <a:pt x="600" y="42"/>
                </a:lnTo>
                <a:lnTo>
                  <a:pt x="635" y="37"/>
                </a:lnTo>
                <a:lnTo>
                  <a:pt x="660" y="41"/>
                </a:lnTo>
                <a:lnTo>
                  <a:pt x="676" y="55"/>
                </a:lnTo>
                <a:lnTo>
                  <a:pt x="692" y="63"/>
                </a:lnTo>
                <a:lnTo>
                  <a:pt x="704" y="57"/>
                </a:lnTo>
                <a:lnTo>
                  <a:pt x="721" y="60"/>
                </a:lnTo>
                <a:lnTo>
                  <a:pt x="741" y="72"/>
                </a:lnTo>
                <a:lnTo>
                  <a:pt x="758" y="88"/>
                </a:lnTo>
                <a:lnTo>
                  <a:pt x="773" y="108"/>
                </a:lnTo>
                <a:lnTo>
                  <a:pt x="797" y="115"/>
                </a:lnTo>
                <a:lnTo>
                  <a:pt x="816" y="128"/>
                </a:lnTo>
                <a:lnTo>
                  <a:pt x="828" y="139"/>
                </a:lnTo>
                <a:lnTo>
                  <a:pt x="846" y="151"/>
                </a:lnTo>
                <a:lnTo>
                  <a:pt x="866" y="147"/>
                </a:lnTo>
                <a:lnTo>
                  <a:pt x="879" y="141"/>
                </a:lnTo>
                <a:lnTo>
                  <a:pt x="904" y="141"/>
                </a:lnTo>
                <a:lnTo>
                  <a:pt x="917" y="126"/>
                </a:lnTo>
                <a:lnTo>
                  <a:pt x="928" y="128"/>
                </a:lnTo>
                <a:lnTo>
                  <a:pt x="936" y="128"/>
                </a:lnTo>
                <a:lnTo>
                  <a:pt x="946" y="134"/>
                </a:lnTo>
                <a:lnTo>
                  <a:pt x="957" y="139"/>
                </a:lnTo>
                <a:lnTo>
                  <a:pt x="965" y="129"/>
                </a:lnTo>
                <a:lnTo>
                  <a:pt x="974" y="126"/>
                </a:lnTo>
                <a:lnTo>
                  <a:pt x="981" y="130"/>
                </a:lnTo>
                <a:lnTo>
                  <a:pt x="989" y="124"/>
                </a:lnTo>
                <a:lnTo>
                  <a:pt x="1005" y="132"/>
                </a:lnTo>
                <a:lnTo>
                  <a:pt x="1015" y="146"/>
                </a:lnTo>
                <a:lnTo>
                  <a:pt x="1025" y="147"/>
                </a:lnTo>
                <a:lnTo>
                  <a:pt x="1032" y="149"/>
                </a:lnTo>
                <a:lnTo>
                  <a:pt x="1041" y="144"/>
                </a:lnTo>
                <a:lnTo>
                  <a:pt x="1048" y="138"/>
                </a:lnTo>
                <a:lnTo>
                  <a:pt x="1054" y="136"/>
                </a:lnTo>
                <a:lnTo>
                  <a:pt x="1063" y="130"/>
                </a:lnTo>
                <a:lnTo>
                  <a:pt x="1074" y="130"/>
                </a:lnTo>
                <a:lnTo>
                  <a:pt x="1084" y="139"/>
                </a:lnTo>
                <a:lnTo>
                  <a:pt x="1099" y="146"/>
                </a:lnTo>
                <a:lnTo>
                  <a:pt x="1112" y="139"/>
                </a:lnTo>
                <a:lnTo>
                  <a:pt x="1119" y="136"/>
                </a:lnTo>
                <a:lnTo>
                  <a:pt x="1128" y="139"/>
                </a:lnTo>
                <a:lnTo>
                  <a:pt x="1135" y="141"/>
                </a:lnTo>
                <a:lnTo>
                  <a:pt x="1144" y="149"/>
                </a:lnTo>
                <a:lnTo>
                  <a:pt x="1154" y="149"/>
                </a:lnTo>
                <a:lnTo>
                  <a:pt x="1166" y="146"/>
                </a:lnTo>
                <a:lnTo>
                  <a:pt x="1180" y="143"/>
                </a:lnTo>
                <a:lnTo>
                  <a:pt x="1197" y="138"/>
                </a:lnTo>
                <a:lnTo>
                  <a:pt x="1209" y="143"/>
                </a:lnTo>
                <a:lnTo>
                  <a:pt x="1216" y="150"/>
                </a:lnTo>
                <a:lnTo>
                  <a:pt x="1221" y="165"/>
                </a:lnTo>
                <a:lnTo>
                  <a:pt x="1225" y="189"/>
                </a:lnTo>
                <a:lnTo>
                  <a:pt x="1229" y="222"/>
                </a:lnTo>
                <a:lnTo>
                  <a:pt x="1229" y="154"/>
                </a:lnTo>
                <a:lnTo>
                  <a:pt x="1229" y="137"/>
                </a:lnTo>
                <a:lnTo>
                  <a:pt x="1227" y="126"/>
                </a:lnTo>
                <a:lnTo>
                  <a:pt x="1224" y="112"/>
                </a:lnTo>
                <a:lnTo>
                  <a:pt x="1218" y="100"/>
                </a:lnTo>
                <a:lnTo>
                  <a:pt x="1205" y="95"/>
                </a:lnTo>
                <a:lnTo>
                  <a:pt x="1187" y="93"/>
                </a:lnTo>
                <a:lnTo>
                  <a:pt x="1172" y="95"/>
                </a:lnTo>
                <a:lnTo>
                  <a:pt x="1156" y="91"/>
                </a:lnTo>
                <a:lnTo>
                  <a:pt x="1140" y="101"/>
                </a:lnTo>
                <a:lnTo>
                  <a:pt x="1124" y="96"/>
                </a:lnTo>
                <a:lnTo>
                  <a:pt x="1110" y="93"/>
                </a:lnTo>
                <a:lnTo>
                  <a:pt x="1099" y="93"/>
                </a:lnTo>
                <a:lnTo>
                  <a:pt x="1071" y="96"/>
                </a:lnTo>
                <a:lnTo>
                  <a:pt x="1056" y="98"/>
                </a:lnTo>
                <a:lnTo>
                  <a:pt x="1040" y="95"/>
                </a:lnTo>
                <a:lnTo>
                  <a:pt x="1024" y="99"/>
                </a:lnTo>
                <a:lnTo>
                  <a:pt x="1004" y="95"/>
                </a:lnTo>
                <a:lnTo>
                  <a:pt x="996" y="93"/>
                </a:lnTo>
                <a:lnTo>
                  <a:pt x="981" y="93"/>
                </a:lnTo>
                <a:lnTo>
                  <a:pt x="966" y="91"/>
                </a:lnTo>
                <a:lnTo>
                  <a:pt x="955" y="96"/>
                </a:lnTo>
                <a:lnTo>
                  <a:pt x="946" y="95"/>
                </a:lnTo>
                <a:lnTo>
                  <a:pt x="926" y="93"/>
                </a:lnTo>
                <a:lnTo>
                  <a:pt x="909" y="96"/>
                </a:lnTo>
                <a:lnTo>
                  <a:pt x="894" y="96"/>
                </a:lnTo>
                <a:lnTo>
                  <a:pt x="876" y="91"/>
                </a:lnTo>
                <a:lnTo>
                  <a:pt x="861" y="97"/>
                </a:lnTo>
                <a:lnTo>
                  <a:pt x="849" y="93"/>
                </a:lnTo>
                <a:lnTo>
                  <a:pt x="838" y="99"/>
                </a:lnTo>
                <a:lnTo>
                  <a:pt x="826" y="96"/>
                </a:lnTo>
                <a:lnTo>
                  <a:pt x="812" y="93"/>
                </a:lnTo>
                <a:lnTo>
                  <a:pt x="804" y="88"/>
                </a:lnTo>
                <a:lnTo>
                  <a:pt x="785" y="69"/>
                </a:lnTo>
                <a:lnTo>
                  <a:pt x="764" y="52"/>
                </a:lnTo>
                <a:lnTo>
                  <a:pt x="745" y="40"/>
                </a:lnTo>
                <a:lnTo>
                  <a:pt x="727" y="30"/>
                </a:lnTo>
                <a:lnTo>
                  <a:pt x="700" y="17"/>
                </a:lnTo>
                <a:lnTo>
                  <a:pt x="672" y="8"/>
                </a:lnTo>
                <a:lnTo>
                  <a:pt x="644" y="2"/>
                </a:lnTo>
                <a:lnTo>
                  <a:pt x="617" y="0"/>
                </a:lnTo>
                <a:lnTo>
                  <a:pt x="591" y="2"/>
                </a:lnTo>
                <a:lnTo>
                  <a:pt x="560" y="8"/>
                </a:lnTo>
                <a:lnTo>
                  <a:pt x="528" y="17"/>
                </a:lnTo>
                <a:lnTo>
                  <a:pt x="500" y="29"/>
                </a:lnTo>
                <a:lnTo>
                  <a:pt x="474" y="45"/>
                </a:lnTo>
                <a:lnTo>
                  <a:pt x="452" y="63"/>
                </a:lnTo>
                <a:lnTo>
                  <a:pt x="426" y="87"/>
                </a:lnTo>
                <a:lnTo>
                  <a:pt x="399" y="95"/>
                </a:lnTo>
                <a:lnTo>
                  <a:pt x="376" y="99"/>
                </a:lnTo>
                <a:lnTo>
                  <a:pt x="352" y="101"/>
                </a:lnTo>
                <a:lnTo>
                  <a:pt x="328" y="97"/>
                </a:lnTo>
                <a:lnTo>
                  <a:pt x="309" y="97"/>
                </a:lnTo>
                <a:lnTo>
                  <a:pt x="249" y="97"/>
                </a:lnTo>
                <a:lnTo>
                  <a:pt x="231" y="96"/>
                </a:lnTo>
                <a:lnTo>
                  <a:pt x="180" y="99"/>
                </a:lnTo>
                <a:lnTo>
                  <a:pt x="148" y="97"/>
                </a:lnTo>
                <a:lnTo>
                  <a:pt x="109" y="93"/>
                </a:lnTo>
                <a:lnTo>
                  <a:pt x="61" y="95"/>
                </a:lnTo>
                <a:lnTo>
                  <a:pt x="32" y="95"/>
                </a:lnTo>
                <a:lnTo>
                  <a:pt x="19" y="96"/>
                </a:lnTo>
                <a:lnTo>
                  <a:pt x="10" y="101"/>
                </a:lnTo>
                <a:lnTo>
                  <a:pt x="2" y="113"/>
                </a:lnTo>
                <a:lnTo>
                  <a:pt x="0" y="132"/>
                </a:lnTo>
                <a:lnTo>
                  <a:pt x="0" y="152"/>
                </a:lnTo>
                <a:lnTo>
                  <a:pt x="0" y="175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54286" name="Freeform 14"/>
          <p:cNvSpPr>
            <a:spLocks/>
          </p:cNvSpPr>
          <p:nvPr/>
        </p:nvSpPr>
        <p:spPr bwMode="auto">
          <a:xfrm>
            <a:off x="4191000" y="234950"/>
            <a:ext cx="90488" cy="400050"/>
          </a:xfrm>
          <a:custGeom>
            <a:avLst/>
            <a:gdLst/>
            <a:ahLst/>
            <a:cxnLst>
              <a:cxn ang="0">
                <a:pos x="13" y="6"/>
              </a:cxn>
              <a:cxn ang="0">
                <a:pos x="17" y="25"/>
              </a:cxn>
              <a:cxn ang="0">
                <a:pos x="13" y="34"/>
              </a:cxn>
              <a:cxn ang="0">
                <a:pos x="6" y="62"/>
              </a:cxn>
              <a:cxn ang="0">
                <a:pos x="1" y="86"/>
              </a:cxn>
              <a:cxn ang="0">
                <a:pos x="0" y="108"/>
              </a:cxn>
              <a:cxn ang="0">
                <a:pos x="5" y="135"/>
              </a:cxn>
              <a:cxn ang="0">
                <a:pos x="8" y="160"/>
              </a:cxn>
              <a:cxn ang="0">
                <a:pos x="13" y="184"/>
              </a:cxn>
              <a:cxn ang="0">
                <a:pos x="27" y="200"/>
              </a:cxn>
              <a:cxn ang="0">
                <a:pos x="32" y="217"/>
              </a:cxn>
              <a:cxn ang="0">
                <a:pos x="45" y="234"/>
              </a:cxn>
              <a:cxn ang="0">
                <a:pos x="56" y="251"/>
              </a:cxn>
              <a:cxn ang="0">
                <a:pos x="51" y="235"/>
              </a:cxn>
              <a:cxn ang="0">
                <a:pos x="40" y="216"/>
              </a:cxn>
              <a:cxn ang="0">
                <a:pos x="43" y="196"/>
              </a:cxn>
              <a:cxn ang="0">
                <a:pos x="28" y="170"/>
              </a:cxn>
              <a:cxn ang="0">
                <a:pos x="15" y="140"/>
              </a:cxn>
              <a:cxn ang="0">
                <a:pos x="12" y="94"/>
              </a:cxn>
              <a:cxn ang="0">
                <a:pos x="17" y="64"/>
              </a:cxn>
              <a:cxn ang="0">
                <a:pos x="25" y="34"/>
              </a:cxn>
              <a:cxn ang="0">
                <a:pos x="27" y="12"/>
              </a:cxn>
              <a:cxn ang="0">
                <a:pos x="15" y="0"/>
              </a:cxn>
              <a:cxn ang="0">
                <a:pos x="13" y="6"/>
              </a:cxn>
            </a:cxnLst>
            <a:rect l="0" t="0" r="r" b="b"/>
            <a:pathLst>
              <a:path w="57" h="252">
                <a:moveTo>
                  <a:pt x="13" y="6"/>
                </a:moveTo>
                <a:lnTo>
                  <a:pt x="17" y="25"/>
                </a:lnTo>
                <a:lnTo>
                  <a:pt x="13" y="34"/>
                </a:lnTo>
                <a:lnTo>
                  <a:pt x="6" y="62"/>
                </a:lnTo>
                <a:lnTo>
                  <a:pt x="1" y="86"/>
                </a:lnTo>
                <a:lnTo>
                  <a:pt x="0" y="108"/>
                </a:lnTo>
                <a:lnTo>
                  <a:pt x="5" y="135"/>
                </a:lnTo>
                <a:lnTo>
                  <a:pt x="8" y="160"/>
                </a:lnTo>
                <a:lnTo>
                  <a:pt x="13" y="184"/>
                </a:lnTo>
                <a:lnTo>
                  <a:pt x="27" y="200"/>
                </a:lnTo>
                <a:lnTo>
                  <a:pt x="32" y="217"/>
                </a:lnTo>
                <a:lnTo>
                  <a:pt x="45" y="234"/>
                </a:lnTo>
                <a:lnTo>
                  <a:pt x="56" y="251"/>
                </a:lnTo>
                <a:lnTo>
                  <a:pt x="51" y="235"/>
                </a:lnTo>
                <a:lnTo>
                  <a:pt x="40" y="216"/>
                </a:lnTo>
                <a:lnTo>
                  <a:pt x="43" y="196"/>
                </a:lnTo>
                <a:lnTo>
                  <a:pt x="28" y="170"/>
                </a:lnTo>
                <a:lnTo>
                  <a:pt x="15" y="140"/>
                </a:lnTo>
                <a:lnTo>
                  <a:pt x="12" y="94"/>
                </a:lnTo>
                <a:lnTo>
                  <a:pt x="17" y="64"/>
                </a:lnTo>
                <a:lnTo>
                  <a:pt x="25" y="34"/>
                </a:lnTo>
                <a:lnTo>
                  <a:pt x="27" y="12"/>
                </a:lnTo>
                <a:lnTo>
                  <a:pt x="15" y="0"/>
                </a:lnTo>
                <a:lnTo>
                  <a:pt x="13" y="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grpSp>
        <p:nvGrpSpPr>
          <p:cNvPr id="269327" name="Group 15"/>
          <p:cNvGrpSpPr>
            <a:grpSpLocks/>
          </p:cNvGrpSpPr>
          <p:nvPr/>
        </p:nvGrpSpPr>
        <p:grpSpPr bwMode="auto">
          <a:xfrm>
            <a:off x="63500" y="153988"/>
            <a:ext cx="3435350" cy="520700"/>
            <a:chOff x="40" y="97"/>
            <a:chExt cx="2164" cy="328"/>
          </a:xfrm>
        </p:grpSpPr>
        <p:sp>
          <p:nvSpPr>
            <p:cNvPr id="54288" name="Freeform 16"/>
            <p:cNvSpPr>
              <a:spLocks/>
            </p:cNvSpPr>
            <p:nvPr/>
          </p:nvSpPr>
          <p:spPr bwMode="auto">
            <a:xfrm>
              <a:off x="40" y="97"/>
              <a:ext cx="2164" cy="267"/>
            </a:xfrm>
            <a:custGeom>
              <a:avLst/>
              <a:gdLst/>
              <a:ahLst/>
              <a:cxnLst>
                <a:cxn ang="0">
                  <a:pos x="29" y="3"/>
                </a:cxn>
                <a:cxn ang="0">
                  <a:pos x="46" y="0"/>
                </a:cxn>
                <a:cxn ang="0">
                  <a:pos x="2096" y="0"/>
                </a:cxn>
                <a:cxn ang="0">
                  <a:pos x="2120" y="2"/>
                </a:cxn>
                <a:cxn ang="0">
                  <a:pos x="2137" y="9"/>
                </a:cxn>
                <a:cxn ang="0">
                  <a:pos x="2152" y="26"/>
                </a:cxn>
                <a:cxn ang="0">
                  <a:pos x="2160" y="46"/>
                </a:cxn>
                <a:cxn ang="0">
                  <a:pos x="2163" y="69"/>
                </a:cxn>
                <a:cxn ang="0">
                  <a:pos x="2163" y="266"/>
                </a:cxn>
                <a:cxn ang="0">
                  <a:pos x="81" y="266"/>
                </a:cxn>
                <a:cxn ang="0">
                  <a:pos x="0" y="266"/>
                </a:cxn>
                <a:cxn ang="0">
                  <a:pos x="0" y="82"/>
                </a:cxn>
                <a:cxn ang="0">
                  <a:pos x="1" y="55"/>
                </a:cxn>
                <a:cxn ang="0">
                  <a:pos x="9" y="29"/>
                </a:cxn>
                <a:cxn ang="0">
                  <a:pos x="16" y="15"/>
                </a:cxn>
                <a:cxn ang="0">
                  <a:pos x="29" y="3"/>
                </a:cxn>
              </a:cxnLst>
              <a:rect l="0" t="0" r="r" b="b"/>
              <a:pathLst>
                <a:path w="2164" h="267">
                  <a:moveTo>
                    <a:pt x="29" y="3"/>
                  </a:moveTo>
                  <a:lnTo>
                    <a:pt x="46" y="0"/>
                  </a:lnTo>
                  <a:lnTo>
                    <a:pt x="2096" y="0"/>
                  </a:lnTo>
                  <a:lnTo>
                    <a:pt x="2120" y="2"/>
                  </a:lnTo>
                  <a:lnTo>
                    <a:pt x="2137" y="9"/>
                  </a:lnTo>
                  <a:lnTo>
                    <a:pt x="2152" y="26"/>
                  </a:lnTo>
                  <a:lnTo>
                    <a:pt x="2160" y="46"/>
                  </a:lnTo>
                  <a:lnTo>
                    <a:pt x="2163" y="69"/>
                  </a:lnTo>
                  <a:lnTo>
                    <a:pt x="2163" y="266"/>
                  </a:lnTo>
                  <a:lnTo>
                    <a:pt x="81" y="266"/>
                  </a:lnTo>
                  <a:lnTo>
                    <a:pt x="0" y="266"/>
                  </a:lnTo>
                  <a:lnTo>
                    <a:pt x="0" y="82"/>
                  </a:lnTo>
                  <a:lnTo>
                    <a:pt x="1" y="55"/>
                  </a:lnTo>
                  <a:lnTo>
                    <a:pt x="9" y="29"/>
                  </a:lnTo>
                  <a:lnTo>
                    <a:pt x="16" y="15"/>
                  </a:lnTo>
                  <a:lnTo>
                    <a:pt x="29" y="3"/>
                  </a:lnTo>
                </a:path>
              </a:pathLst>
            </a:custGeom>
            <a:gradFill rotWithShape="0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4289" name="Freeform 17"/>
            <p:cNvSpPr>
              <a:spLocks/>
            </p:cNvSpPr>
            <p:nvPr/>
          </p:nvSpPr>
          <p:spPr bwMode="auto">
            <a:xfrm>
              <a:off x="40" y="268"/>
              <a:ext cx="2164" cy="115"/>
            </a:xfrm>
            <a:custGeom>
              <a:avLst/>
              <a:gdLst/>
              <a:ahLst/>
              <a:cxnLst>
                <a:cxn ang="0">
                  <a:pos x="105" y="39"/>
                </a:cxn>
                <a:cxn ang="0">
                  <a:pos x="170" y="39"/>
                </a:cxn>
                <a:cxn ang="0">
                  <a:pos x="221" y="58"/>
                </a:cxn>
                <a:cxn ang="0">
                  <a:pos x="305" y="47"/>
                </a:cxn>
                <a:cxn ang="0">
                  <a:pos x="400" y="41"/>
                </a:cxn>
                <a:cxn ang="0">
                  <a:pos x="466" y="53"/>
                </a:cxn>
                <a:cxn ang="0">
                  <a:pos x="538" y="47"/>
                </a:cxn>
                <a:cxn ang="0">
                  <a:pos x="654" y="50"/>
                </a:cxn>
                <a:cxn ang="0">
                  <a:pos x="728" y="58"/>
                </a:cxn>
                <a:cxn ang="0">
                  <a:pos x="815" y="35"/>
                </a:cxn>
                <a:cxn ang="0">
                  <a:pos x="880" y="56"/>
                </a:cxn>
                <a:cxn ang="0">
                  <a:pos x="968" y="52"/>
                </a:cxn>
                <a:cxn ang="0">
                  <a:pos x="1013" y="56"/>
                </a:cxn>
                <a:cxn ang="0">
                  <a:pos x="1053" y="35"/>
                </a:cxn>
                <a:cxn ang="0">
                  <a:pos x="1105" y="21"/>
                </a:cxn>
                <a:cxn ang="0">
                  <a:pos x="1167" y="19"/>
                </a:cxn>
                <a:cxn ang="0">
                  <a:pos x="1218" y="13"/>
                </a:cxn>
                <a:cxn ang="0">
                  <a:pos x="1265" y="29"/>
                </a:cxn>
                <a:cxn ang="0">
                  <a:pos x="1316" y="41"/>
                </a:cxn>
                <a:cxn ang="0">
                  <a:pos x="1399" y="33"/>
                </a:cxn>
                <a:cxn ang="0">
                  <a:pos x="1436" y="55"/>
                </a:cxn>
                <a:cxn ang="0">
                  <a:pos x="1493" y="58"/>
                </a:cxn>
                <a:cxn ang="0">
                  <a:pos x="1589" y="58"/>
                </a:cxn>
                <a:cxn ang="0">
                  <a:pos x="1647" y="49"/>
                </a:cxn>
                <a:cxn ang="0">
                  <a:pos x="1691" y="53"/>
                </a:cxn>
                <a:cxn ang="0">
                  <a:pos x="1743" y="35"/>
                </a:cxn>
                <a:cxn ang="0">
                  <a:pos x="1817" y="33"/>
                </a:cxn>
                <a:cxn ang="0">
                  <a:pos x="1878" y="13"/>
                </a:cxn>
                <a:cxn ang="0">
                  <a:pos x="1926" y="9"/>
                </a:cxn>
                <a:cxn ang="0">
                  <a:pos x="1988" y="17"/>
                </a:cxn>
                <a:cxn ang="0">
                  <a:pos x="2042" y="1"/>
                </a:cxn>
                <a:cxn ang="0">
                  <a:pos x="2093" y="29"/>
                </a:cxn>
                <a:cxn ang="0">
                  <a:pos x="2150" y="14"/>
                </a:cxn>
                <a:cxn ang="0">
                  <a:pos x="2163" y="114"/>
                </a:cxn>
                <a:cxn ang="0">
                  <a:pos x="893" y="92"/>
                </a:cxn>
                <a:cxn ang="0">
                  <a:pos x="0" y="18"/>
                </a:cxn>
                <a:cxn ang="0">
                  <a:pos x="32" y="31"/>
                </a:cxn>
                <a:cxn ang="0">
                  <a:pos x="75" y="35"/>
                </a:cxn>
              </a:cxnLst>
              <a:rect l="0" t="0" r="r" b="b"/>
              <a:pathLst>
                <a:path w="2164" h="115">
                  <a:moveTo>
                    <a:pt x="75" y="35"/>
                  </a:moveTo>
                  <a:lnTo>
                    <a:pt x="105" y="39"/>
                  </a:lnTo>
                  <a:lnTo>
                    <a:pt x="138" y="35"/>
                  </a:lnTo>
                  <a:lnTo>
                    <a:pt x="170" y="39"/>
                  </a:lnTo>
                  <a:lnTo>
                    <a:pt x="195" y="50"/>
                  </a:lnTo>
                  <a:lnTo>
                    <a:pt x="221" y="58"/>
                  </a:lnTo>
                  <a:lnTo>
                    <a:pt x="266" y="51"/>
                  </a:lnTo>
                  <a:lnTo>
                    <a:pt x="305" y="47"/>
                  </a:lnTo>
                  <a:lnTo>
                    <a:pt x="360" y="47"/>
                  </a:lnTo>
                  <a:lnTo>
                    <a:pt x="400" y="41"/>
                  </a:lnTo>
                  <a:lnTo>
                    <a:pt x="435" y="47"/>
                  </a:lnTo>
                  <a:lnTo>
                    <a:pt x="466" y="53"/>
                  </a:lnTo>
                  <a:lnTo>
                    <a:pt x="494" y="55"/>
                  </a:lnTo>
                  <a:lnTo>
                    <a:pt x="538" y="47"/>
                  </a:lnTo>
                  <a:lnTo>
                    <a:pt x="586" y="47"/>
                  </a:lnTo>
                  <a:lnTo>
                    <a:pt x="654" y="50"/>
                  </a:lnTo>
                  <a:lnTo>
                    <a:pt x="683" y="61"/>
                  </a:lnTo>
                  <a:lnTo>
                    <a:pt x="728" y="58"/>
                  </a:lnTo>
                  <a:lnTo>
                    <a:pt x="773" y="41"/>
                  </a:lnTo>
                  <a:lnTo>
                    <a:pt x="815" y="35"/>
                  </a:lnTo>
                  <a:lnTo>
                    <a:pt x="844" y="41"/>
                  </a:lnTo>
                  <a:lnTo>
                    <a:pt x="880" y="56"/>
                  </a:lnTo>
                  <a:lnTo>
                    <a:pt x="921" y="62"/>
                  </a:lnTo>
                  <a:lnTo>
                    <a:pt x="968" y="52"/>
                  </a:lnTo>
                  <a:lnTo>
                    <a:pt x="989" y="49"/>
                  </a:lnTo>
                  <a:lnTo>
                    <a:pt x="1013" y="56"/>
                  </a:lnTo>
                  <a:lnTo>
                    <a:pt x="1032" y="47"/>
                  </a:lnTo>
                  <a:lnTo>
                    <a:pt x="1053" y="35"/>
                  </a:lnTo>
                  <a:lnTo>
                    <a:pt x="1078" y="24"/>
                  </a:lnTo>
                  <a:lnTo>
                    <a:pt x="1105" y="21"/>
                  </a:lnTo>
                  <a:lnTo>
                    <a:pt x="1136" y="24"/>
                  </a:lnTo>
                  <a:lnTo>
                    <a:pt x="1167" y="19"/>
                  </a:lnTo>
                  <a:lnTo>
                    <a:pt x="1198" y="13"/>
                  </a:lnTo>
                  <a:lnTo>
                    <a:pt x="1218" y="13"/>
                  </a:lnTo>
                  <a:lnTo>
                    <a:pt x="1237" y="15"/>
                  </a:lnTo>
                  <a:lnTo>
                    <a:pt x="1265" y="29"/>
                  </a:lnTo>
                  <a:lnTo>
                    <a:pt x="1293" y="27"/>
                  </a:lnTo>
                  <a:lnTo>
                    <a:pt x="1316" y="41"/>
                  </a:lnTo>
                  <a:lnTo>
                    <a:pt x="1361" y="41"/>
                  </a:lnTo>
                  <a:lnTo>
                    <a:pt x="1399" y="33"/>
                  </a:lnTo>
                  <a:lnTo>
                    <a:pt x="1417" y="44"/>
                  </a:lnTo>
                  <a:lnTo>
                    <a:pt x="1436" y="55"/>
                  </a:lnTo>
                  <a:lnTo>
                    <a:pt x="1462" y="52"/>
                  </a:lnTo>
                  <a:lnTo>
                    <a:pt x="1493" y="58"/>
                  </a:lnTo>
                  <a:lnTo>
                    <a:pt x="1526" y="52"/>
                  </a:lnTo>
                  <a:lnTo>
                    <a:pt x="1589" y="58"/>
                  </a:lnTo>
                  <a:lnTo>
                    <a:pt x="1616" y="64"/>
                  </a:lnTo>
                  <a:lnTo>
                    <a:pt x="1647" y="49"/>
                  </a:lnTo>
                  <a:lnTo>
                    <a:pt x="1667" y="48"/>
                  </a:lnTo>
                  <a:lnTo>
                    <a:pt x="1691" y="53"/>
                  </a:lnTo>
                  <a:lnTo>
                    <a:pt x="1714" y="51"/>
                  </a:lnTo>
                  <a:lnTo>
                    <a:pt x="1743" y="35"/>
                  </a:lnTo>
                  <a:lnTo>
                    <a:pt x="1793" y="31"/>
                  </a:lnTo>
                  <a:lnTo>
                    <a:pt x="1817" y="33"/>
                  </a:lnTo>
                  <a:lnTo>
                    <a:pt x="1842" y="33"/>
                  </a:lnTo>
                  <a:lnTo>
                    <a:pt x="1878" y="13"/>
                  </a:lnTo>
                  <a:lnTo>
                    <a:pt x="1899" y="6"/>
                  </a:lnTo>
                  <a:lnTo>
                    <a:pt x="1926" y="9"/>
                  </a:lnTo>
                  <a:lnTo>
                    <a:pt x="1957" y="29"/>
                  </a:lnTo>
                  <a:lnTo>
                    <a:pt x="1988" y="17"/>
                  </a:lnTo>
                  <a:lnTo>
                    <a:pt x="2017" y="0"/>
                  </a:lnTo>
                  <a:lnTo>
                    <a:pt x="2042" y="1"/>
                  </a:lnTo>
                  <a:lnTo>
                    <a:pt x="2071" y="35"/>
                  </a:lnTo>
                  <a:lnTo>
                    <a:pt x="2093" y="29"/>
                  </a:lnTo>
                  <a:lnTo>
                    <a:pt x="2125" y="15"/>
                  </a:lnTo>
                  <a:lnTo>
                    <a:pt x="2150" y="14"/>
                  </a:lnTo>
                  <a:lnTo>
                    <a:pt x="2163" y="26"/>
                  </a:lnTo>
                  <a:lnTo>
                    <a:pt x="2163" y="114"/>
                  </a:lnTo>
                  <a:lnTo>
                    <a:pt x="909" y="89"/>
                  </a:lnTo>
                  <a:lnTo>
                    <a:pt x="893" y="92"/>
                  </a:lnTo>
                  <a:lnTo>
                    <a:pt x="0" y="82"/>
                  </a:lnTo>
                  <a:lnTo>
                    <a:pt x="0" y="18"/>
                  </a:lnTo>
                  <a:lnTo>
                    <a:pt x="13" y="27"/>
                  </a:lnTo>
                  <a:lnTo>
                    <a:pt x="32" y="31"/>
                  </a:lnTo>
                  <a:lnTo>
                    <a:pt x="56" y="32"/>
                  </a:lnTo>
                  <a:lnTo>
                    <a:pt x="75" y="35"/>
                  </a:lnTo>
                </a:path>
              </a:pathLst>
            </a:custGeom>
            <a:solidFill>
              <a:srgbClr val="003300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4290" name="Freeform 18"/>
            <p:cNvSpPr>
              <a:spLocks/>
            </p:cNvSpPr>
            <p:nvPr/>
          </p:nvSpPr>
          <p:spPr bwMode="auto">
            <a:xfrm>
              <a:off x="40" y="307"/>
              <a:ext cx="2164" cy="118"/>
            </a:xfrm>
            <a:custGeom>
              <a:avLst/>
              <a:gdLst/>
              <a:ahLst/>
              <a:cxnLst>
                <a:cxn ang="0">
                  <a:pos x="46" y="116"/>
                </a:cxn>
                <a:cxn ang="0">
                  <a:pos x="2096" y="117"/>
                </a:cxn>
                <a:cxn ang="0">
                  <a:pos x="2137" y="113"/>
                </a:cxn>
                <a:cxn ang="0">
                  <a:pos x="2160" y="98"/>
                </a:cxn>
                <a:cxn ang="0">
                  <a:pos x="2163" y="13"/>
                </a:cxn>
                <a:cxn ang="0">
                  <a:pos x="2134" y="4"/>
                </a:cxn>
                <a:cxn ang="0">
                  <a:pos x="2118" y="32"/>
                </a:cxn>
                <a:cxn ang="0">
                  <a:pos x="2097" y="29"/>
                </a:cxn>
                <a:cxn ang="0">
                  <a:pos x="2054" y="16"/>
                </a:cxn>
                <a:cxn ang="0">
                  <a:pos x="1998" y="20"/>
                </a:cxn>
                <a:cxn ang="0">
                  <a:pos x="1951" y="23"/>
                </a:cxn>
                <a:cxn ang="0">
                  <a:pos x="1910" y="16"/>
                </a:cxn>
                <a:cxn ang="0">
                  <a:pos x="1868" y="25"/>
                </a:cxn>
                <a:cxn ang="0">
                  <a:pos x="1841" y="31"/>
                </a:cxn>
                <a:cxn ang="0">
                  <a:pos x="1776" y="26"/>
                </a:cxn>
                <a:cxn ang="0">
                  <a:pos x="1716" y="22"/>
                </a:cxn>
                <a:cxn ang="0">
                  <a:pos x="1644" y="51"/>
                </a:cxn>
                <a:cxn ang="0">
                  <a:pos x="1589" y="36"/>
                </a:cxn>
                <a:cxn ang="0">
                  <a:pos x="1524" y="35"/>
                </a:cxn>
                <a:cxn ang="0">
                  <a:pos x="1417" y="34"/>
                </a:cxn>
                <a:cxn ang="0">
                  <a:pos x="1367" y="31"/>
                </a:cxn>
                <a:cxn ang="0">
                  <a:pos x="1327" y="22"/>
                </a:cxn>
                <a:cxn ang="0">
                  <a:pos x="1237" y="41"/>
                </a:cxn>
                <a:cxn ang="0">
                  <a:pos x="1159" y="31"/>
                </a:cxn>
                <a:cxn ang="0">
                  <a:pos x="1065" y="36"/>
                </a:cxn>
                <a:cxn ang="0">
                  <a:pos x="988" y="36"/>
                </a:cxn>
                <a:cxn ang="0">
                  <a:pos x="897" y="48"/>
                </a:cxn>
                <a:cxn ang="0">
                  <a:pos x="801" y="42"/>
                </a:cxn>
                <a:cxn ang="0">
                  <a:pos x="692" y="44"/>
                </a:cxn>
                <a:cxn ang="0">
                  <a:pos x="575" y="31"/>
                </a:cxn>
                <a:cxn ang="0">
                  <a:pos x="454" y="22"/>
                </a:cxn>
                <a:cxn ang="0">
                  <a:pos x="371" y="33"/>
                </a:cxn>
                <a:cxn ang="0">
                  <a:pos x="322" y="29"/>
                </a:cxn>
                <a:cxn ang="0">
                  <a:pos x="252" y="34"/>
                </a:cxn>
                <a:cxn ang="0">
                  <a:pos x="176" y="33"/>
                </a:cxn>
                <a:cxn ang="0">
                  <a:pos x="99" y="40"/>
                </a:cxn>
                <a:cxn ang="0">
                  <a:pos x="20" y="35"/>
                </a:cxn>
                <a:cxn ang="0">
                  <a:pos x="2" y="69"/>
                </a:cxn>
                <a:cxn ang="0">
                  <a:pos x="16" y="110"/>
                </a:cxn>
              </a:cxnLst>
              <a:rect l="0" t="0" r="r" b="b"/>
              <a:pathLst>
                <a:path w="2164" h="118">
                  <a:moveTo>
                    <a:pt x="29" y="114"/>
                  </a:moveTo>
                  <a:lnTo>
                    <a:pt x="46" y="116"/>
                  </a:lnTo>
                  <a:lnTo>
                    <a:pt x="66" y="117"/>
                  </a:lnTo>
                  <a:lnTo>
                    <a:pt x="2096" y="117"/>
                  </a:lnTo>
                  <a:lnTo>
                    <a:pt x="2120" y="115"/>
                  </a:lnTo>
                  <a:lnTo>
                    <a:pt x="2137" y="113"/>
                  </a:lnTo>
                  <a:lnTo>
                    <a:pt x="2152" y="106"/>
                  </a:lnTo>
                  <a:lnTo>
                    <a:pt x="2160" y="98"/>
                  </a:lnTo>
                  <a:lnTo>
                    <a:pt x="2163" y="90"/>
                  </a:lnTo>
                  <a:lnTo>
                    <a:pt x="2163" y="13"/>
                  </a:lnTo>
                  <a:lnTo>
                    <a:pt x="2144" y="0"/>
                  </a:lnTo>
                  <a:lnTo>
                    <a:pt x="2134" y="4"/>
                  </a:lnTo>
                  <a:lnTo>
                    <a:pt x="2125" y="17"/>
                  </a:lnTo>
                  <a:lnTo>
                    <a:pt x="2118" y="32"/>
                  </a:lnTo>
                  <a:lnTo>
                    <a:pt x="2109" y="31"/>
                  </a:lnTo>
                  <a:lnTo>
                    <a:pt x="2097" y="29"/>
                  </a:lnTo>
                  <a:lnTo>
                    <a:pt x="2071" y="22"/>
                  </a:lnTo>
                  <a:lnTo>
                    <a:pt x="2054" y="16"/>
                  </a:lnTo>
                  <a:lnTo>
                    <a:pt x="2027" y="13"/>
                  </a:lnTo>
                  <a:lnTo>
                    <a:pt x="1998" y="20"/>
                  </a:lnTo>
                  <a:lnTo>
                    <a:pt x="1970" y="31"/>
                  </a:lnTo>
                  <a:lnTo>
                    <a:pt x="1951" y="23"/>
                  </a:lnTo>
                  <a:lnTo>
                    <a:pt x="1934" y="22"/>
                  </a:lnTo>
                  <a:lnTo>
                    <a:pt x="1910" y="16"/>
                  </a:lnTo>
                  <a:lnTo>
                    <a:pt x="1885" y="18"/>
                  </a:lnTo>
                  <a:lnTo>
                    <a:pt x="1868" y="25"/>
                  </a:lnTo>
                  <a:lnTo>
                    <a:pt x="1861" y="35"/>
                  </a:lnTo>
                  <a:lnTo>
                    <a:pt x="1841" y="31"/>
                  </a:lnTo>
                  <a:lnTo>
                    <a:pt x="1813" y="31"/>
                  </a:lnTo>
                  <a:lnTo>
                    <a:pt x="1776" y="26"/>
                  </a:lnTo>
                  <a:lnTo>
                    <a:pt x="1744" y="35"/>
                  </a:lnTo>
                  <a:lnTo>
                    <a:pt x="1716" y="22"/>
                  </a:lnTo>
                  <a:lnTo>
                    <a:pt x="1679" y="31"/>
                  </a:lnTo>
                  <a:lnTo>
                    <a:pt x="1644" y="51"/>
                  </a:lnTo>
                  <a:lnTo>
                    <a:pt x="1614" y="44"/>
                  </a:lnTo>
                  <a:lnTo>
                    <a:pt x="1589" y="36"/>
                  </a:lnTo>
                  <a:lnTo>
                    <a:pt x="1560" y="32"/>
                  </a:lnTo>
                  <a:lnTo>
                    <a:pt x="1524" y="35"/>
                  </a:lnTo>
                  <a:lnTo>
                    <a:pt x="1467" y="41"/>
                  </a:lnTo>
                  <a:lnTo>
                    <a:pt x="1417" y="34"/>
                  </a:lnTo>
                  <a:lnTo>
                    <a:pt x="1395" y="38"/>
                  </a:lnTo>
                  <a:lnTo>
                    <a:pt x="1367" y="31"/>
                  </a:lnTo>
                  <a:lnTo>
                    <a:pt x="1348" y="23"/>
                  </a:lnTo>
                  <a:lnTo>
                    <a:pt x="1327" y="22"/>
                  </a:lnTo>
                  <a:lnTo>
                    <a:pt x="1287" y="26"/>
                  </a:lnTo>
                  <a:lnTo>
                    <a:pt x="1237" y="41"/>
                  </a:lnTo>
                  <a:lnTo>
                    <a:pt x="1194" y="28"/>
                  </a:lnTo>
                  <a:lnTo>
                    <a:pt x="1159" y="31"/>
                  </a:lnTo>
                  <a:lnTo>
                    <a:pt x="1125" y="48"/>
                  </a:lnTo>
                  <a:lnTo>
                    <a:pt x="1065" y="36"/>
                  </a:lnTo>
                  <a:lnTo>
                    <a:pt x="1019" y="42"/>
                  </a:lnTo>
                  <a:lnTo>
                    <a:pt x="988" y="36"/>
                  </a:lnTo>
                  <a:lnTo>
                    <a:pt x="943" y="39"/>
                  </a:lnTo>
                  <a:lnTo>
                    <a:pt x="897" y="48"/>
                  </a:lnTo>
                  <a:lnTo>
                    <a:pt x="866" y="45"/>
                  </a:lnTo>
                  <a:lnTo>
                    <a:pt x="801" y="42"/>
                  </a:lnTo>
                  <a:lnTo>
                    <a:pt x="760" y="48"/>
                  </a:lnTo>
                  <a:lnTo>
                    <a:pt x="692" y="44"/>
                  </a:lnTo>
                  <a:lnTo>
                    <a:pt x="636" y="39"/>
                  </a:lnTo>
                  <a:lnTo>
                    <a:pt x="575" y="31"/>
                  </a:lnTo>
                  <a:lnTo>
                    <a:pt x="518" y="39"/>
                  </a:lnTo>
                  <a:lnTo>
                    <a:pt x="454" y="22"/>
                  </a:lnTo>
                  <a:lnTo>
                    <a:pt x="404" y="22"/>
                  </a:lnTo>
                  <a:lnTo>
                    <a:pt x="371" y="33"/>
                  </a:lnTo>
                  <a:lnTo>
                    <a:pt x="349" y="24"/>
                  </a:lnTo>
                  <a:lnTo>
                    <a:pt x="322" y="29"/>
                  </a:lnTo>
                  <a:lnTo>
                    <a:pt x="287" y="31"/>
                  </a:lnTo>
                  <a:lnTo>
                    <a:pt x="252" y="34"/>
                  </a:lnTo>
                  <a:lnTo>
                    <a:pt x="211" y="41"/>
                  </a:lnTo>
                  <a:lnTo>
                    <a:pt x="176" y="33"/>
                  </a:lnTo>
                  <a:lnTo>
                    <a:pt x="143" y="37"/>
                  </a:lnTo>
                  <a:lnTo>
                    <a:pt x="99" y="40"/>
                  </a:lnTo>
                  <a:lnTo>
                    <a:pt x="71" y="37"/>
                  </a:lnTo>
                  <a:lnTo>
                    <a:pt x="20" y="35"/>
                  </a:lnTo>
                  <a:lnTo>
                    <a:pt x="0" y="44"/>
                  </a:lnTo>
                  <a:lnTo>
                    <a:pt x="2" y="69"/>
                  </a:lnTo>
                  <a:lnTo>
                    <a:pt x="5" y="91"/>
                  </a:lnTo>
                  <a:lnTo>
                    <a:pt x="16" y="110"/>
                  </a:lnTo>
                  <a:lnTo>
                    <a:pt x="29" y="114"/>
                  </a:lnTo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4291" name="Freeform 19"/>
            <p:cNvSpPr>
              <a:spLocks/>
            </p:cNvSpPr>
            <p:nvPr/>
          </p:nvSpPr>
          <p:spPr bwMode="auto">
            <a:xfrm>
              <a:off x="52" y="104"/>
              <a:ext cx="2130" cy="153"/>
            </a:xfrm>
            <a:custGeom>
              <a:avLst/>
              <a:gdLst/>
              <a:ahLst/>
              <a:cxnLst>
                <a:cxn ang="0">
                  <a:pos x="0" y="115"/>
                </a:cxn>
                <a:cxn ang="0">
                  <a:pos x="5" y="122"/>
                </a:cxn>
                <a:cxn ang="0">
                  <a:pos x="9" y="55"/>
                </a:cxn>
                <a:cxn ang="0">
                  <a:pos x="28" y="27"/>
                </a:cxn>
                <a:cxn ang="0">
                  <a:pos x="101" y="24"/>
                </a:cxn>
                <a:cxn ang="0">
                  <a:pos x="243" y="28"/>
                </a:cxn>
                <a:cxn ang="0">
                  <a:pos x="378" y="26"/>
                </a:cxn>
                <a:cxn ang="0">
                  <a:pos x="537" y="28"/>
                </a:cxn>
                <a:cxn ang="0">
                  <a:pos x="645" y="24"/>
                </a:cxn>
                <a:cxn ang="0">
                  <a:pos x="735" y="24"/>
                </a:cxn>
                <a:cxn ang="0">
                  <a:pos x="870" y="31"/>
                </a:cxn>
                <a:cxn ang="0">
                  <a:pos x="968" y="33"/>
                </a:cxn>
                <a:cxn ang="0">
                  <a:pos x="1080" y="28"/>
                </a:cxn>
                <a:cxn ang="0">
                  <a:pos x="1212" y="38"/>
                </a:cxn>
                <a:cxn ang="0">
                  <a:pos x="1316" y="35"/>
                </a:cxn>
                <a:cxn ang="0">
                  <a:pos x="1414" y="30"/>
                </a:cxn>
                <a:cxn ang="0">
                  <a:pos x="1526" y="34"/>
                </a:cxn>
                <a:cxn ang="0">
                  <a:pos x="1621" y="30"/>
                </a:cxn>
                <a:cxn ang="0">
                  <a:pos x="1714" y="27"/>
                </a:cxn>
                <a:cxn ang="0">
                  <a:pos x="1781" y="30"/>
                </a:cxn>
                <a:cxn ang="0">
                  <a:pos x="1914" y="24"/>
                </a:cxn>
                <a:cxn ang="0">
                  <a:pos x="2046" y="31"/>
                </a:cxn>
                <a:cxn ang="0">
                  <a:pos x="2094" y="44"/>
                </a:cxn>
                <a:cxn ang="0">
                  <a:pos x="2115" y="64"/>
                </a:cxn>
                <a:cxn ang="0">
                  <a:pos x="2129" y="117"/>
                </a:cxn>
                <a:cxn ang="0">
                  <a:pos x="2129" y="39"/>
                </a:cxn>
                <a:cxn ang="0">
                  <a:pos x="2120" y="15"/>
                </a:cxn>
                <a:cxn ang="0">
                  <a:pos x="1974" y="5"/>
                </a:cxn>
                <a:cxn ang="0">
                  <a:pos x="1856" y="1"/>
                </a:cxn>
                <a:cxn ang="0">
                  <a:pos x="1774" y="3"/>
                </a:cxn>
                <a:cxn ang="0">
                  <a:pos x="1658" y="7"/>
                </a:cxn>
                <a:cxn ang="0">
                  <a:pos x="1453" y="5"/>
                </a:cxn>
                <a:cxn ang="0">
                  <a:pos x="1312" y="6"/>
                </a:cxn>
                <a:cxn ang="0">
                  <a:pos x="1212" y="5"/>
                </a:cxn>
                <a:cxn ang="0">
                  <a:pos x="1135" y="4"/>
                </a:cxn>
                <a:cxn ang="0">
                  <a:pos x="1000" y="5"/>
                </a:cxn>
                <a:cxn ang="0">
                  <a:pos x="837" y="6"/>
                </a:cxn>
                <a:cxn ang="0">
                  <a:pos x="652" y="4"/>
                </a:cxn>
                <a:cxn ang="0">
                  <a:pos x="569" y="2"/>
                </a:cxn>
                <a:cxn ang="0">
                  <a:pos x="431" y="2"/>
                </a:cxn>
                <a:cxn ang="0">
                  <a:pos x="256" y="2"/>
                </a:cxn>
                <a:cxn ang="0">
                  <a:pos x="107" y="0"/>
                </a:cxn>
                <a:cxn ang="0">
                  <a:pos x="34" y="1"/>
                </a:cxn>
                <a:cxn ang="0">
                  <a:pos x="5" y="17"/>
                </a:cxn>
                <a:cxn ang="0">
                  <a:pos x="0" y="53"/>
                </a:cxn>
              </a:cxnLst>
              <a:rect l="0" t="0" r="r" b="b"/>
              <a:pathLst>
                <a:path w="2130" h="153">
                  <a:moveTo>
                    <a:pt x="0" y="74"/>
                  </a:moveTo>
                  <a:lnTo>
                    <a:pt x="0" y="115"/>
                  </a:lnTo>
                  <a:lnTo>
                    <a:pt x="0" y="152"/>
                  </a:lnTo>
                  <a:lnTo>
                    <a:pt x="5" y="122"/>
                  </a:lnTo>
                  <a:lnTo>
                    <a:pt x="7" y="98"/>
                  </a:lnTo>
                  <a:lnTo>
                    <a:pt x="9" y="55"/>
                  </a:lnTo>
                  <a:lnTo>
                    <a:pt x="15" y="34"/>
                  </a:lnTo>
                  <a:lnTo>
                    <a:pt x="28" y="27"/>
                  </a:lnTo>
                  <a:lnTo>
                    <a:pt x="60" y="22"/>
                  </a:lnTo>
                  <a:lnTo>
                    <a:pt x="101" y="24"/>
                  </a:lnTo>
                  <a:lnTo>
                    <a:pt x="200" y="24"/>
                  </a:lnTo>
                  <a:lnTo>
                    <a:pt x="243" y="28"/>
                  </a:lnTo>
                  <a:lnTo>
                    <a:pt x="306" y="24"/>
                  </a:lnTo>
                  <a:lnTo>
                    <a:pt x="378" y="26"/>
                  </a:lnTo>
                  <a:lnTo>
                    <a:pt x="431" y="25"/>
                  </a:lnTo>
                  <a:lnTo>
                    <a:pt x="537" y="28"/>
                  </a:lnTo>
                  <a:lnTo>
                    <a:pt x="574" y="27"/>
                  </a:lnTo>
                  <a:lnTo>
                    <a:pt x="645" y="24"/>
                  </a:lnTo>
                  <a:lnTo>
                    <a:pt x="669" y="29"/>
                  </a:lnTo>
                  <a:lnTo>
                    <a:pt x="735" y="24"/>
                  </a:lnTo>
                  <a:lnTo>
                    <a:pt x="836" y="27"/>
                  </a:lnTo>
                  <a:lnTo>
                    <a:pt x="870" y="31"/>
                  </a:lnTo>
                  <a:lnTo>
                    <a:pt x="923" y="28"/>
                  </a:lnTo>
                  <a:lnTo>
                    <a:pt x="968" y="33"/>
                  </a:lnTo>
                  <a:lnTo>
                    <a:pt x="1006" y="33"/>
                  </a:lnTo>
                  <a:lnTo>
                    <a:pt x="1080" y="28"/>
                  </a:lnTo>
                  <a:lnTo>
                    <a:pt x="1150" y="31"/>
                  </a:lnTo>
                  <a:lnTo>
                    <a:pt x="1212" y="38"/>
                  </a:lnTo>
                  <a:lnTo>
                    <a:pt x="1232" y="39"/>
                  </a:lnTo>
                  <a:lnTo>
                    <a:pt x="1316" y="35"/>
                  </a:lnTo>
                  <a:lnTo>
                    <a:pt x="1395" y="32"/>
                  </a:lnTo>
                  <a:lnTo>
                    <a:pt x="1414" y="30"/>
                  </a:lnTo>
                  <a:lnTo>
                    <a:pt x="1444" y="31"/>
                  </a:lnTo>
                  <a:lnTo>
                    <a:pt x="1526" y="34"/>
                  </a:lnTo>
                  <a:lnTo>
                    <a:pt x="1589" y="29"/>
                  </a:lnTo>
                  <a:lnTo>
                    <a:pt x="1621" y="30"/>
                  </a:lnTo>
                  <a:lnTo>
                    <a:pt x="1672" y="31"/>
                  </a:lnTo>
                  <a:lnTo>
                    <a:pt x="1714" y="27"/>
                  </a:lnTo>
                  <a:lnTo>
                    <a:pt x="1743" y="24"/>
                  </a:lnTo>
                  <a:lnTo>
                    <a:pt x="1781" y="30"/>
                  </a:lnTo>
                  <a:lnTo>
                    <a:pt x="1861" y="32"/>
                  </a:lnTo>
                  <a:lnTo>
                    <a:pt x="1914" y="24"/>
                  </a:lnTo>
                  <a:lnTo>
                    <a:pt x="1991" y="31"/>
                  </a:lnTo>
                  <a:lnTo>
                    <a:pt x="2046" y="31"/>
                  </a:lnTo>
                  <a:lnTo>
                    <a:pt x="2075" y="31"/>
                  </a:lnTo>
                  <a:lnTo>
                    <a:pt x="2094" y="44"/>
                  </a:lnTo>
                  <a:lnTo>
                    <a:pt x="2106" y="51"/>
                  </a:lnTo>
                  <a:lnTo>
                    <a:pt x="2115" y="64"/>
                  </a:lnTo>
                  <a:lnTo>
                    <a:pt x="2122" y="87"/>
                  </a:lnTo>
                  <a:lnTo>
                    <a:pt x="2129" y="117"/>
                  </a:lnTo>
                  <a:lnTo>
                    <a:pt x="2129" y="55"/>
                  </a:lnTo>
                  <a:lnTo>
                    <a:pt x="2129" y="39"/>
                  </a:lnTo>
                  <a:lnTo>
                    <a:pt x="2125" y="28"/>
                  </a:lnTo>
                  <a:lnTo>
                    <a:pt x="2120" y="15"/>
                  </a:lnTo>
                  <a:lnTo>
                    <a:pt x="2090" y="7"/>
                  </a:lnTo>
                  <a:lnTo>
                    <a:pt x="1974" y="5"/>
                  </a:lnTo>
                  <a:lnTo>
                    <a:pt x="1947" y="1"/>
                  </a:lnTo>
                  <a:lnTo>
                    <a:pt x="1856" y="1"/>
                  </a:lnTo>
                  <a:lnTo>
                    <a:pt x="1829" y="3"/>
                  </a:lnTo>
                  <a:lnTo>
                    <a:pt x="1774" y="3"/>
                  </a:lnTo>
                  <a:lnTo>
                    <a:pt x="1733" y="2"/>
                  </a:lnTo>
                  <a:lnTo>
                    <a:pt x="1658" y="7"/>
                  </a:lnTo>
                  <a:lnTo>
                    <a:pt x="1502" y="3"/>
                  </a:lnTo>
                  <a:lnTo>
                    <a:pt x="1453" y="5"/>
                  </a:lnTo>
                  <a:lnTo>
                    <a:pt x="1367" y="9"/>
                  </a:lnTo>
                  <a:lnTo>
                    <a:pt x="1312" y="6"/>
                  </a:lnTo>
                  <a:lnTo>
                    <a:pt x="1257" y="5"/>
                  </a:lnTo>
                  <a:lnTo>
                    <a:pt x="1212" y="5"/>
                  </a:lnTo>
                  <a:lnTo>
                    <a:pt x="1164" y="8"/>
                  </a:lnTo>
                  <a:lnTo>
                    <a:pt x="1135" y="4"/>
                  </a:lnTo>
                  <a:lnTo>
                    <a:pt x="1031" y="5"/>
                  </a:lnTo>
                  <a:lnTo>
                    <a:pt x="1000" y="5"/>
                  </a:lnTo>
                  <a:lnTo>
                    <a:pt x="945" y="4"/>
                  </a:lnTo>
                  <a:lnTo>
                    <a:pt x="837" y="6"/>
                  </a:lnTo>
                  <a:lnTo>
                    <a:pt x="741" y="4"/>
                  </a:lnTo>
                  <a:lnTo>
                    <a:pt x="652" y="4"/>
                  </a:lnTo>
                  <a:lnTo>
                    <a:pt x="610" y="5"/>
                  </a:lnTo>
                  <a:lnTo>
                    <a:pt x="569" y="2"/>
                  </a:lnTo>
                  <a:lnTo>
                    <a:pt x="535" y="2"/>
                  </a:lnTo>
                  <a:lnTo>
                    <a:pt x="431" y="2"/>
                  </a:lnTo>
                  <a:lnTo>
                    <a:pt x="312" y="4"/>
                  </a:lnTo>
                  <a:lnTo>
                    <a:pt x="256" y="2"/>
                  </a:lnTo>
                  <a:lnTo>
                    <a:pt x="190" y="4"/>
                  </a:lnTo>
                  <a:lnTo>
                    <a:pt x="107" y="0"/>
                  </a:lnTo>
                  <a:lnTo>
                    <a:pt x="56" y="0"/>
                  </a:lnTo>
                  <a:lnTo>
                    <a:pt x="34" y="1"/>
                  </a:lnTo>
                  <a:lnTo>
                    <a:pt x="19" y="5"/>
                  </a:lnTo>
                  <a:lnTo>
                    <a:pt x="5" y="17"/>
                  </a:lnTo>
                  <a:lnTo>
                    <a:pt x="1" y="35"/>
                  </a:lnTo>
                  <a:lnTo>
                    <a:pt x="0" y="53"/>
                  </a:lnTo>
                  <a:lnTo>
                    <a:pt x="0" y="74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4292" name="Freeform 20"/>
            <p:cNvSpPr>
              <a:spLocks/>
            </p:cNvSpPr>
            <p:nvPr/>
          </p:nvSpPr>
          <p:spPr bwMode="auto">
            <a:xfrm>
              <a:off x="57" y="347"/>
              <a:ext cx="2128" cy="62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6" y="12"/>
                </a:cxn>
                <a:cxn ang="0">
                  <a:pos x="8" y="39"/>
                </a:cxn>
                <a:cxn ang="0">
                  <a:pos x="27" y="49"/>
                </a:cxn>
                <a:cxn ang="0">
                  <a:pos x="59" y="47"/>
                </a:cxn>
                <a:cxn ang="0">
                  <a:pos x="110" y="47"/>
                </a:cxn>
                <a:cxn ang="0">
                  <a:pos x="162" y="48"/>
                </a:cxn>
                <a:cxn ang="0">
                  <a:pos x="192" y="49"/>
                </a:cxn>
                <a:cxn ang="0">
                  <a:pos x="248" y="46"/>
                </a:cxn>
                <a:cxn ang="0">
                  <a:pos x="327" y="49"/>
                </a:cxn>
                <a:cxn ang="0">
                  <a:pos x="413" y="49"/>
                </a:cxn>
                <a:cxn ang="0">
                  <a:pos x="479" y="50"/>
                </a:cxn>
                <a:cxn ang="0">
                  <a:pos x="517" y="50"/>
                </a:cxn>
                <a:cxn ang="0">
                  <a:pos x="645" y="51"/>
                </a:cxn>
                <a:cxn ang="0">
                  <a:pos x="725" y="47"/>
                </a:cxn>
                <a:cxn ang="0">
                  <a:pos x="805" y="48"/>
                </a:cxn>
                <a:cxn ang="0">
                  <a:pos x="869" y="48"/>
                </a:cxn>
                <a:cxn ang="0">
                  <a:pos x="968" y="47"/>
                </a:cxn>
                <a:cxn ang="0">
                  <a:pos x="1044" y="44"/>
                </a:cxn>
                <a:cxn ang="0">
                  <a:pos x="1157" y="45"/>
                </a:cxn>
                <a:cxn ang="0">
                  <a:pos x="1295" y="47"/>
                </a:cxn>
                <a:cxn ang="0">
                  <a:pos x="1377" y="44"/>
                </a:cxn>
                <a:cxn ang="0">
                  <a:pos x="1412" y="48"/>
                </a:cxn>
                <a:cxn ang="0">
                  <a:pos x="1519" y="48"/>
                </a:cxn>
                <a:cxn ang="0">
                  <a:pos x="1606" y="48"/>
                </a:cxn>
                <a:cxn ang="0">
                  <a:pos x="1636" y="46"/>
                </a:cxn>
                <a:cxn ang="0">
                  <a:pos x="1686" y="49"/>
                </a:cxn>
                <a:cxn ang="0">
                  <a:pos x="1712" y="49"/>
                </a:cxn>
                <a:cxn ang="0">
                  <a:pos x="1782" y="49"/>
                </a:cxn>
                <a:cxn ang="0">
                  <a:pos x="1841" y="47"/>
                </a:cxn>
                <a:cxn ang="0">
                  <a:pos x="1937" y="45"/>
                </a:cxn>
                <a:cxn ang="0">
                  <a:pos x="2072" y="45"/>
                </a:cxn>
                <a:cxn ang="0">
                  <a:pos x="2104" y="40"/>
                </a:cxn>
                <a:cxn ang="0">
                  <a:pos x="2120" y="26"/>
                </a:cxn>
                <a:cxn ang="0">
                  <a:pos x="2127" y="39"/>
                </a:cxn>
                <a:cxn ang="0">
                  <a:pos x="2124" y="49"/>
                </a:cxn>
                <a:cxn ang="0">
                  <a:pos x="2107" y="58"/>
                </a:cxn>
                <a:cxn ang="0">
                  <a:pos x="1972" y="58"/>
                </a:cxn>
                <a:cxn ang="0">
                  <a:pos x="1854" y="60"/>
                </a:cxn>
                <a:cxn ang="0">
                  <a:pos x="1800" y="61"/>
                </a:cxn>
                <a:cxn ang="0">
                  <a:pos x="1739" y="61"/>
                </a:cxn>
                <a:cxn ang="0">
                  <a:pos x="1628" y="57"/>
                </a:cxn>
                <a:cxn ang="0">
                  <a:pos x="1493" y="56"/>
                </a:cxn>
                <a:cxn ang="0">
                  <a:pos x="1382" y="58"/>
                </a:cxn>
                <a:cxn ang="0">
                  <a:pos x="1310" y="58"/>
                </a:cxn>
                <a:cxn ang="0">
                  <a:pos x="1256" y="58"/>
                </a:cxn>
                <a:cxn ang="0">
                  <a:pos x="1212" y="59"/>
                </a:cxn>
                <a:cxn ang="0">
                  <a:pos x="1163" y="57"/>
                </a:cxn>
                <a:cxn ang="0">
                  <a:pos x="1106" y="60"/>
                </a:cxn>
                <a:cxn ang="0">
                  <a:pos x="1030" y="59"/>
                </a:cxn>
                <a:cxn ang="0">
                  <a:pos x="971" y="59"/>
                </a:cxn>
                <a:cxn ang="0">
                  <a:pos x="885" y="61"/>
                </a:cxn>
                <a:cxn ang="0">
                  <a:pos x="784" y="61"/>
                </a:cxn>
                <a:cxn ang="0">
                  <a:pos x="692" y="61"/>
                </a:cxn>
                <a:cxn ang="0">
                  <a:pos x="609" y="58"/>
                </a:cxn>
                <a:cxn ang="0">
                  <a:pos x="534" y="59"/>
                </a:cxn>
                <a:cxn ang="0">
                  <a:pos x="401" y="60"/>
                </a:cxn>
                <a:cxn ang="0">
                  <a:pos x="256" y="59"/>
                </a:cxn>
                <a:cxn ang="0">
                  <a:pos x="19" y="58"/>
                </a:cxn>
                <a:cxn ang="0">
                  <a:pos x="1" y="46"/>
                </a:cxn>
                <a:cxn ang="0">
                  <a:pos x="0" y="31"/>
                </a:cxn>
              </a:cxnLst>
              <a:rect l="0" t="0" r="r" b="b"/>
              <a:pathLst>
                <a:path w="2128" h="62">
                  <a:moveTo>
                    <a:pt x="0" y="31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6" y="12"/>
                  </a:lnTo>
                  <a:lnTo>
                    <a:pt x="7" y="21"/>
                  </a:lnTo>
                  <a:lnTo>
                    <a:pt x="8" y="39"/>
                  </a:lnTo>
                  <a:lnTo>
                    <a:pt x="15" y="47"/>
                  </a:lnTo>
                  <a:lnTo>
                    <a:pt x="27" y="49"/>
                  </a:lnTo>
                  <a:lnTo>
                    <a:pt x="40" y="47"/>
                  </a:lnTo>
                  <a:lnTo>
                    <a:pt x="59" y="47"/>
                  </a:lnTo>
                  <a:lnTo>
                    <a:pt x="91" y="46"/>
                  </a:lnTo>
                  <a:lnTo>
                    <a:pt x="110" y="47"/>
                  </a:lnTo>
                  <a:lnTo>
                    <a:pt x="127" y="47"/>
                  </a:lnTo>
                  <a:lnTo>
                    <a:pt x="162" y="48"/>
                  </a:lnTo>
                  <a:lnTo>
                    <a:pt x="175" y="48"/>
                  </a:lnTo>
                  <a:lnTo>
                    <a:pt x="192" y="49"/>
                  </a:lnTo>
                  <a:lnTo>
                    <a:pt x="219" y="47"/>
                  </a:lnTo>
                  <a:lnTo>
                    <a:pt x="248" y="46"/>
                  </a:lnTo>
                  <a:lnTo>
                    <a:pt x="284" y="45"/>
                  </a:lnTo>
                  <a:lnTo>
                    <a:pt x="327" y="49"/>
                  </a:lnTo>
                  <a:lnTo>
                    <a:pt x="383" y="50"/>
                  </a:lnTo>
                  <a:lnTo>
                    <a:pt x="413" y="49"/>
                  </a:lnTo>
                  <a:lnTo>
                    <a:pt x="431" y="50"/>
                  </a:lnTo>
                  <a:lnTo>
                    <a:pt x="479" y="50"/>
                  </a:lnTo>
                  <a:lnTo>
                    <a:pt x="496" y="47"/>
                  </a:lnTo>
                  <a:lnTo>
                    <a:pt x="517" y="50"/>
                  </a:lnTo>
                  <a:lnTo>
                    <a:pt x="574" y="49"/>
                  </a:lnTo>
                  <a:lnTo>
                    <a:pt x="645" y="51"/>
                  </a:lnTo>
                  <a:lnTo>
                    <a:pt x="669" y="49"/>
                  </a:lnTo>
                  <a:lnTo>
                    <a:pt x="725" y="47"/>
                  </a:lnTo>
                  <a:lnTo>
                    <a:pt x="762" y="46"/>
                  </a:lnTo>
                  <a:lnTo>
                    <a:pt x="805" y="48"/>
                  </a:lnTo>
                  <a:lnTo>
                    <a:pt x="835" y="49"/>
                  </a:lnTo>
                  <a:lnTo>
                    <a:pt x="869" y="48"/>
                  </a:lnTo>
                  <a:lnTo>
                    <a:pt x="929" y="50"/>
                  </a:lnTo>
                  <a:lnTo>
                    <a:pt x="968" y="47"/>
                  </a:lnTo>
                  <a:lnTo>
                    <a:pt x="1005" y="47"/>
                  </a:lnTo>
                  <a:lnTo>
                    <a:pt x="1044" y="44"/>
                  </a:lnTo>
                  <a:lnTo>
                    <a:pt x="1093" y="47"/>
                  </a:lnTo>
                  <a:lnTo>
                    <a:pt x="1157" y="45"/>
                  </a:lnTo>
                  <a:lnTo>
                    <a:pt x="1230" y="45"/>
                  </a:lnTo>
                  <a:lnTo>
                    <a:pt x="1295" y="47"/>
                  </a:lnTo>
                  <a:lnTo>
                    <a:pt x="1334" y="43"/>
                  </a:lnTo>
                  <a:lnTo>
                    <a:pt x="1377" y="44"/>
                  </a:lnTo>
                  <a:lnTo>
                    <a:pt x="1394" y="47"/>
                  </a:lnTo>
                  <a:lnTo>
                    <a:pt x="1412" y="48"/>
                  </a:lnTo>
                  <a:lnTo>
                    <a:pt x="1469" y="47"/>
                  </a:lnTo>
                  <a:lnTo>
                    <a:pt x="1519" y="48"/>
                  </a:lnTo>
                  <a:lnTo>
                    <a:pt x="1587" y="49"/>
                  </a:lnTo>
                  <a:lnTo>
                    <a:pt x="1606" y="48"/>
                  </a:lnTo>
                  <a:lnTo>
                    <a:pt x="1619" y="48"/>
                  </a:lnTo>
                  <a:lnTo>
                    <a:pt x="1636" y="46"/>
                  </a:lnTo>
                  <a:lnTo>
                    <a:pt x="1670" y="48"/>
                  </a:lnTo>
                  <a:lnTo>
                    <a:pt x="1686" y="49"/>
                  </a:lnTo>
                  <a:lnTo>
                    <a:pt x="1698" y="47"/>
                  </a:lnTo>
                  <a:lnTo>
                    <a:pt x="1712" y="49"/>
                  </a:lnTo>
                  <a:lnTo>
                    <a:pt x="1739" y="47"/>
                  </a:lnTo>
                  <a:lnTo>
                    <a:pt x="1782" y="49"/>
                  </a:lnTo>
                  <a:lnTo>
                    <a:pt x="1824" y="45"/>
                  </a:lnTo>
                  <a:lnTo>
                    <a:pt x="1841" y="47"/>
                  </a:lnTo>
                  <a:lnTo>
                    <a:pt x="1859" y="47"/>
                  </a:lnTo>
                  <a:lnTo>
                    <a:pt x="1937" y="45"/>
                  </a:lnTo>
                  <a:lnTo>
                    <a:pt x="2013" y="47"/>
                  </a:lnTo>
                  <a:lnTo>
                    <a:pt x="2072" y="45"/>
                  </a:lnTo>
                  <a:lnTo>
                    <a:pt x="2092" y="43"/>
                  </a:lnTo>
                  <a:lnTo>
                    <a:pt x="2104" y="40"/>
                  </a:lnTo>
                  <a:lnTo>
                    <a:pt x="2113" y="34"/>
                  </a:lnTo>
                  <a:lnTo>
                    <a:pt x="2120" y="26"/>
                  </a:lnTo>
                  <a:lnTo>
                    <a:pt x="2127" y="13"/>
                  </a:lnTo>
                  <a:lnTo>
                    <a:pt x="2127" y="39"/>
                  </a:lnTo>
                  <a:lnTo>
                    <a:pt x="2127" y="45"/>
                  </a:lnTo>
                  <a:lnTo>
                    <a:pt x="2124" y="49"/>
                  </a:lnTo>
                  <a:lnTo>
                    <a:pt x="2118" y="54"/>
                  </a:lnTo>
                  <a:lnTo>
                    <a:pt x="2107" y="58"/>
                  </a:lnTo>
                  <a:lnTo>
                    <a:pt x="2029" y="61"/>
                  </a:lnTo>
                  <a:lnTo>
                    <a:pt x="1972" y="58"/>
                  </a:lnTo>
                  <a:lnTo>
                    <a:pt x="1945" y="60"/>
                  </a:lnTo>
                  <a:lnTo>
                    <a:pt x="1854" y="60"/>
                  </a:lnTo>
                  <a:lnTo>
                    <a:pt x="1828" y="59"/>
                  </a:lnTo>
                  <a:lnTo>
                    <a:pt x="1800" y="61"/>
                  </a:lnTo>
                  <a:lnTo>
                    <a:pt x="1772" y="59"/>
                  </a:lnTo>
                  <a:lnTo>
                    <a:pt x="1739" y="61"/>
                  </a:lnTo>
                  <a:lnTo>
                    <a:pt x="1653" y="60"/>
                  </a:lnTo>
                  <a:lnTo>
                    <a:pt x="1628" y="57"/>
                  </a:lnTo>
                  <a:lnTo>
                    <a:pt x="1547" y="60"/>
                  </a:lnTo>
                  <a:lnTo>
                    <a:pt x="1493" y="56"/>
                  </a:lnTo>
                  <a:lnTo>
                    <a:pt x="1430" y="60"/>
                  </a:lnTo>
                  <a:lnTo>
                    <a:pt x="1382" y="58"/>
                  </a:lnTo>
                  <a:lnTo>
                    <a:pt x="1336" y="60"/>
                  </a:lnTo>
                  <a:lnTo>
                    <a:pt x="1310" y="58"/>
                  </a:lnTo>
                  <a:lnTo>
                    <a:pt x="1287" y="58"/>
                  </a:lnTo>
                  <a:lnTo>
                    <a:pt x="1256" y="58"/>
                  </a:lnTo>
                  <a:lnTo>
                    <a:pt x="1235" y="57"/>
                  </a:lnTo>
                  <a:lnTo>
                    <a:pt x="1212" y="59"/>
                  </a:lnTo>
                  <a:lnTo>
                    <a:pt x="1188" y="57"/>
                  </a:lnTo>
                  <a:lnTo>
                    <a:pt x="1163" y="57"/>
                  </a:lnTo>
                  <a:lnTo>
                    <a:pt x="1134" y="59"/>
                  </a:lnTo>
                  <a:lnTo>
                    <a:pt x="1106" y="60"/>
                  </a:lnTo>
                  <a:lnTo>
                    <a:pt x="1075" y="60"/>
                  </a:lnTo>
                  <a:lnTo>
                    <a:pt x="1030" y="59"/>
                  </a:lnTo>
                  <a:lnTo>
                    <a:pt x="998" y="60"/>
                  </a:lnTo>
                  <a:lnTo>
                    <a:pt x="971" y="59"/>
                  </a:lnTo>
                  <a:lnTo>
                    <a:pt x="945" y="59"/>
                  </a:lnTo>
                  <a:lnTo>
                    <a:pt x="885" y="61"/>
                  </a:lnTo>
                  <a:lnTo>
                    <a:pt x="837" y="58"/>
                  </a:lnTo>
                  <a:lnTo>
                    <a:pt x="784" y="61"/>
                  </a:lnTo>
                  <a:lnTo>
                    <a:pt x="740" y="59"/>
                  </a:lnTo>
                  <a:lnTo>
                    <a:pt x="692" y="61"/>
                  </a:lnTo>
                  <a:lnTo>
                    <a:pt x="652" y="59"/>
                  </a:lnTo>
                  <a:lnTo>
                    <a:pt x="609" y="58"/>
                  </a:lnTo>
                  <a:lnTo>
                    <a:pt x="569" y="59"/>
                  </a:lnTo>
                  <a:lnTo>
                    <a:pt x="534" y="59"/>
                  </a:lnTo>
                  <a:lnTo>
                    <a:pt x="431" y="59"/>
                  </a:lnTo>
                  <a:lnTo>
                    <a:pt x="401" y="60"/>
                  </a:lnTo>
                  <a:lnTo>
                    <a:pt x="311" y="59"/>
                  </a:lnTo>
                  <a:lnTo>
                    <a:pt x="256" y="59"/>
                  </a:lnTo>
                  <a:lnTo>
                    <a:pt x="103" y="58"/>
                  </a:lnTo>
                  <a:lnTo>
                    <a:pt x="19" y="58"/>
                  </a:lnTo>
                  <a:lnTo>
                    <a:pt x="4" y="54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grpSp>
        <p:nvGrpSpPr>
          <p:cNvPr id="269328" name="Group 21"/>
          <p:cNvGrpSpPr>
            <a:grpSpLocks/>
          </p:cNvGrpSpPr>
          <p:nvPr/>
        </p:nvGrpSpPr>
        <p:grpSpPr bwMode="auto">
          <a:xfrm>
            <a:off x="5646738" y="153988"/>
            <a:ext cx="3435350" cy="552450"/>
            <a:chOff x="3557" y="97"/>
            <a:chExt cx="2164" cy="348"/>
          </a:xfrm>
        </p:grpSpPr>
        <p:sp>
          <p:nvSpPr>
            <p:cNvPr id="54294" name="Freeform 22"/>
            <p:cNvSpPr>
              <a:spLocks/>
            </p:cNvSpPr>
            <p:nvPr/>
          </p:nvSpPr>
          <p:spPr bwMode="auto">
            <a:xfrm>
              <a:off x="3557" y="97"/>
              <a:ext cx="2164" cy="284"/>
            </a:xfrm>
            <a:custGeom>
              <a:avLst/>
              <a:gdLst/>
              <a:ahLst/>
              <a:cxnLst>
                <a:cxn ang="0">
                  <a:pos x="29" y="4"/>
                </a:cxn>
                <a:cxn ang="0">
                  <a:pos x="46" y="0"/>
                </a:cxn>
                <a:cxn ang="0">
                  <a:pos x="2096" y="0"/>
                </a:cxn>
                <a:cxn ang="0">
                  <a:pos x="2120" y="3"/>
                </a:cxn>
                <a:cxn ang="0">
                  <a:pos x="2137" y="10"/>
                </a:cxn>
                <a:cxn ang="0">
                  <a:pos x="2152" y="28"/>
                </a:cxn>
                <a:cxn ang="0">
                  <a:pos x="2160" y="49"/>
                </a:cxn>
                <a:cxn ang="0">
                  <a:pos x="2163" y="73"/>
                </a:cxn>
                <a:cxn ang="0">
                  <a:pos x="2163" y="283"/>
                </a:cxn>
                <a:cxn ang="0">
                  <a:pos x="81" y="283"/>
                </a:cxn>
                <a:cxn ang="0">
                  <a:pos x="0" y="283"/>
                </a:cxn>
                <a:cxn ang="0">
                  <a:pos x="0" y="87"/>
                </a:cxn>
                <a:cxn ang="0">
                  <a:pos x="1" y="59"/>
                </a:cxn>
                <a:cxn ang="0">
                  <a:pos x="9" y="31"/>
                </a:cxn>
                <a:cxn ang="0">
                  <a:pos x="16" y="16"/>
                </a:cxn>
                <a:cxn ang="0">
                  <a:pos x="29" y="4"/>
                </a:cxn>
              </a:cxnLst>
              <a:rect l="0" t="0" r="r" b="b"/>
              <a:pathLst>
                <a:path w="2164" h="284">
                  <a:moveTo>
                    <a:pt x="29" y="4"/>
                  </a:moveTo>
                  <a:lnTo>
                    <a:pt x="46" y="0"/>
                  </a:lnTo>
                  <a:lnTo>
                    <a:pt x="2096" y="0"/>
                  </a:lnTo>
                  <a:lnTo>
                    <a:pt x="2120" y="3"/>
                  </a:lnTo>
                  <a:lnTo>
                    <a:pt x="2137" y="10"/>
                  </a:lnTo>
                  <a:lnTo>
                    <a:pt x="2152" y="28"/>
                  </a:lnTo>
                  <a:lnTo>
                    <a:pt x="2160" y="49"/>
                  </a:lnTo>
                  <a:lnTo>
                    <a:pt x="2163" y="73"/>
                  </a:lnTo>
                  <a:lnTo>
                    <a:pt x="2163" y="283"/>
                  </a:lnTo>
                  <a:lnTo>
                    <a:pt x="81" y="283"/>
                  </a:lnTo>
                  <a:lnTo>
                    <a:pt x="0" y="283"/>
                  </a:lnTo>
                  <a:lnTo>
                    <a:pt x="0" y="87"/>
                  </a:lnTo>
                  <a:lnTo>
                    <a:pt x="1" y="59"/>
                  </a:lnTo>
                  <a:lnTo>
                    <a:pt x="9" y="31"/>
                  </a:lnTo>
                  <a:lnTo>
                    <a:pt x="16" y="16"/>
                  </a:lnTo>
                  <a:lnTo>
                    <a:pt x="29" y="4"/>
                  </a:lnTo>
                </a:path>
              </a:pathLst>
            </a:custGeom>
            <a:gradFill rotWithShape="0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4295" name="Freeform 23"/>
            <p:cNvSpPr>
              <a:spLocks/>
            </p:cNvSpPr>
            <p:nvPr/>
          </p:nvSpPr>
          <p:spPr bwMode="auto">
            <a:xfrm>
              <a:off x="3557" y="278"/>
              <a:ext cx="2164" cy="123"/>
            </a:xfrm>
            <a:custGeom>
              <a:avLst/>
              <a:gdLst/>
              <a:ahLst/>
              <a:cxnLst>
                <a:cxn ang="0">
                  <a:pos x="105" y="42"/>
                </a:cxn>
                <a:cxn ang="0">
                  <a:pos x="170" y="42"/>
                </a:cxn>
                <a:cxn ang="0">
                  <a:pos x="221" y="63"/>
                </a:cxn>
                <a:cxn ang="0">
                  <a:pos x="305" y="50"/>
                </a:cxn>
                <a:cxn ang="0">
                  <a:pos x="400" y="44"/>
                </a:cxn>
                <a:cxn ang="0">
                  <a:pos x="466" y="57"/>
                </a:cxn>
                <a:cxn ang="0">
                  <a:pos x="538" y="50"/>
                </a:cxn>
                <a:cxn ang="0">
                  <a:pos x="654" y="54"/>
                </a:cxn>
                <a:cxn ang="0">
                  <a:pos x="728" y="63"/>
                </a:cxn>
                <a:cxn ang="0">
                  <a:pos x="815" y="38"/>
                </a:cxn>
                <a:cxn ang="0">
                  <a:pos x="880" y="60"/>
                </a:cxn>
                <a:cxn ang="0">
                  <a:pos x="968" y="56"/>
                </a:cxn>
                <a:cxn ang="0">
                  <a:pos x="1013" y="60"/>
                </a:cxn>
                <a:cxn ang="0">
                  <a:pos x="1053" y="38"/>
                </a:cxn>
                <a:cxn ang="0">
                  <a:pos x="1105" y="22"/>
                </a:cxn>
                <a:cxn ang="0">
                  <a:pos x="1167" y="21"/>
                </a:cxn>
                <a:cxn ang="0">
                  <a:pos x="1218" y="14"/>
                </a:cxn>
                <a:cxn ang="0">
                  <a:pos x="1265" y="32"/>
                </a:cxn>
                <a:cxn ang="0">
                  <a:pos x="1316" y="44"/>
                </a:cxn>
                <a:cxn ang="0">
                  <a:pos x="1399" y="35"/>
                </a:cxn>
                <a:cxn ang="0">
                  <a:pos x="1436" y="59"/>
                </a:cxn>
                <a:cxn ang="0">
                  <a:pos x="1493" y="63"/>
                </a:cxn>
                <a:cxn ang="0">
                  <a:pos x="1589" y="63"/>
                </a:cxn>
                <a:cxn ang="0">
                  <a:pos x="1647" y="52"/>
                </a:cxn>
                <a:cxn ang="0">
                  <a:pos x="1691" y="57"/>
                </a:cxn>
                <a:cxn ang="0">
                  <a:pos x="1743" y="38"/>
                </a:cxn>
                <a:cxn ang="0">
                  <a:pos x="1817" y="35"/>
                </a:cxn>
                <a:cxn ang="0">
                  <a:pos x="1878" y="14"/>
                </a:cxn>
                <a:cxn ang="0">
                  <a:pos x="1926" y="10"/>
                </a:cxn>
                <a:cxn ang="0">
                  <a:pos x="1988" y="18"/>
                </a:cxn>
                <a:cxn ang="0">
                  <a:pos x="2042" y="1"/>
                </a:cxn>
                <a:cxn ang="0">
                  <a:pos x="2093" y="32"/>
                </a:cxn>
                <a:cxn ang="0">
                  <a:pos x="2150" y="16"/>
                </a:cxn>
                <a:cxn ang="0">
                  <a:pos x="2163" y="122"/>
                </a:cxn>
                <a:cxn ang="0">
                  <a:pos x="893" y="99"/>
                </a:cxn>
                <a:cxn ang="0">
                  <a:pos x="0" y="19"/>
                </a:cxn>
                <a:cxn ang="0">
                  <a:pos x="32" y="33"/>
                </a:cxn>
                <a:cxn ang="0">
                  <a:pos x="75" y="38"/>
                </a:cxn>
              </a:cxnLst>
              <a:rect l="0" t="0" r="r" b="b"/>
              <a:pathLst>
                <a:path w="2164" h="123">
                  <a:moveTo>
                    <a:pt x="75" y="38"/>
                  </a:moveTo>
                  <a:lnTo>
                    <a:pt x="105" y="42"/>
                  </a:lnTo>
                  <a:lnTo>
                    <a:pt x="138" y="38"/>
                  </a:lnTo>
                  <a:lnTo>
                    <a:pt x="170" y="42"/>
                  </a:lnTo>
                  <a:lnTo>
                    <a:pt x="195" y="53"/>
                  </a:lnTo>
                  <a:lnTo>
                    <a:pt x="221" y="63"/>
                  </a:lnTo>
                  <a:lnTo>
                    <a:pt x="266" y="54"/>
                  </a:lnTo>
                  <a:lnTo>
                    <a:pt x="305" y="50"/>
                  </a:lnTo>
                  <a:lnTo>
                    <a:pt x="360" y="50"/>
                  </a:lnTo>
                  <a:lnTo>
                    <a:pt x="400" y="44"/>
                  </a:lnTo>
                  <a:lnTo>
                    <a:pt x="435" y="50"/>
                  </a:lnTo>
                  <a:lnTo>
                    <a:pt x="466" y="57"/>
                  </a:lnTo>
                  <a:lnTo>
                    <a:pt x="494" y="59"/>
                  </a:lnTo>
                  <a:lnTo>
                    <a:pt x="538" y="50"/>
                  </a:lnTo>
                  <a:lnTo>
                    <a:pt x="586" y="50"/>
                  </a:lnTo>
                  <a:lnTo>
                    <a:pt x="654" y="54"/>
                  </a:lnTo>
                  <a:lnTo>
                    <a:pt x="683" y="65"/>
                  </a:lnTo>
                  <a:lnTo>
                    <a:pt x="728" y="63"/>
                  </a:lnTo>
                  <a:lnTo>
                    <a:pt x="773" y="44"/>
                  </a:lnTo>
                  <a:lnTo>
                    <a:pt x="815" y="38"/>
                  </a:lnTo>
                  <a:lnTo>
                    <a:pt x="844" y="44"/>
                  </a:lnTo>
                  <a:lnTo>
                    <a:pt x="880" y="60"/>
                  </a:lnTo>
                  <a:lnTo>
                    <a:pt x="921" y="66"/>
                  </a:lnTo>
                  <a:lnTo>
                    <a:pt x="968" y="56"/>
                  </a:lnTo>
                  <a:lnTo>
                    <a:pt x="989" y="52"/>
                  </a:lnTo>
                  <a:lnTo>
                    <a:pt x="1013" y="60"/>
                  </a:lnTo>
                  <a:lnTo>
                    <a:pt x="1032" y="50"/>
                  </a:lnTo>
                  <a:lnTo>
                    <a:pt x="1053" y="38"/>
                  </a:lnTo>
                  <a:lnTo>
                    <a:pt x="1078" y="26"/>
                  </a:lnTo>
                  <a:lnTo>
                    <a:pt x="1105" y="22"/>
                  </a:lnTo>
                  <a:lnTo>
                    <a:pt x="1136" y="26"/>
                  </a:lnTo>
                  <a:lnTo>
                    <a:pt x="1167" y="21"/>
                  </a:lnTo>
                  <a:lnTo>
                    <a:pt x="1198" y="14"/>
                  </a:lnTo>
                  <a:lnTo>
                    <a:pt x="1218" y="14"/>
                  </a:lnTo>
                  <a:lnTo>
                    <a:pt x="1237" y="16"/>
                  </a:lnTo>
                  <a:lnTo>
                    <a:pt x="1265" y="32"/>
                  </a:lnTo>
                  <a:lnTo>
                    <a:pt x="1293" y="29"/>
                  </a:lnTo>
                  <a:lnTo>
                    <a:pt x="1316" y="44"/>
                  </a:lnTo>
                  <a:lnTo>
                    <a:pt x="1361" y="44"/>
                  </a:lnTo>
                  <a:lnTo>
                    <a:pt x="1399" y="35"/>
                  </a:lnTo>
                  <a:lnTo>
                    <a:pt x="1417" y="47"/>
                  </a:lnTo>
                  <a:lnTo>
                    <a:pt x="1436" y="59"/>
                  </a:lnTo>
                  <a:lnTo>
                    <a:pt x="1462" y="56"/>
                  </a:lnTo>
                  <a:lnTo>
                    <a:pt x="1493" y="63"/>
                  </a:lnTo>
                  <a:lnTo>
                    <a:pt x="1526" y="56"/>
                  </a:lnTo>
                  <a:lnTo>
                    <a:pt x="1589" y="63"/>
                  </a:lnTo>
                  <a:lnTo>
                    <a:pt x="1616" y="69"/>
                  </a:lnTo>
                  <a:lnTo>
                    <a:pt x="1647" y="52"/>
                  </a:lnTo>
                  <a:lnTo>
                    <a:pt x="1667" y="51"/>
                  </a:lnTo>
                  <a:lnTo>
                    <a:pt x="1691" y="57"/>
                  </a:lnTo>
                  <a:lnTo>
                    <a:pt x="1714" y="54"/>
                  </a:lnTo>
                  <a:lnTo>
                    <a:pt x="1743" y="38"/>
                  </a:lnTo>
                  <a:lnTo>
                    <a:pt x="1793" y="33"/>
                  </a:lnTo>
                  <a:lnTo>
                    <a:pt x="1817" y="35"/>
                  </a:lnTo>
                  <a:lnTo>
                    <a:pt x="1842" y="35"/>
                  </a:lnTo>
                  <a:lnTo>
                    <a:pt x="1878" y="14"/>
                  </a:lnTo>
                  <a:lnTo>
                    <a:pt x="1899" y="6"/>
                  </a:lnTo>
                  <a:lnTo>
                    <a:pt x="1926" y="10"/>
                  </a:lnTo>
                  <a:lnTo>
                    <a:pt x="1957" y="32"/>
                  </a:lnTo>
                  <a:lnTo>
                    <a:pt x="1988" y="18"/>
                  </a:lnTo>
                  <a:lnTo>
                    <a:pt x="2017" y="0"/>
                  </a:lnTo>
                  <a:lnTo>
                    <a:pt x="2042" y="1"/>
                  </a:lnTo>
                  <a:lnTo>
                    <a:pt x="2071" y="38"/>
                  </a:lnTo>
                  <a:lnTo>
                    <a:pt x="2093" y="32"/>
                  </a:lnTo>
                  <a:lnTo>
                    <a:pt x="2125" y="16"/>
                  </a:lnTo>
                  <a:lnTo>
                    <a:pt x="2150" y="16"/>
                  </a:lnTo>
                  <a:lnTo>
                    <a:pt x="2163" y="28"/>
                  </a:lnTo>
                  <a:lnTo>
                    <a:pt x="2163" y="122"/>
                  </a:lnTo>
                  <a:lnTo>
                    <a:pt x="909" y="95"/>
                  </a:lnTo>
                  <a:lnTo>
                    <a:pt x="893" y="99"/>
                  </a:lnTo>
                  <a:lnTo>
                    <a:pt x="0" y="88"/>
                  </a:lnTo>
                  <a:lnTo>
                    <a:pt x="0" y="19"/>
                  </a:lnTo>
                  <a:lnTo>
                    <a:pt x="13" y="29"/>
                  </a:lnTo>
                  <a:lnTo>
                    <a:pt x="32" y="33"/>
                  </a:lnTo>
                  <a:lnTo>
                    <a:pt x="56" y="34"/>
                  </a:lnTo>
                  <a:lnTo>
                    <a:pt x="75" y="38"/>
                  </a:lnTo>
                </a:path>
              </a:pathLst>
            </a:custGeom>
            <a:solidFill>
              <a:srgbClr val="003300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4296" name="Freeform 24"/>
            <p:cNvSpPr>
              <a:spLocks/>
            </p:cNvSpPr>
            <p:nvPr/>
          </p:nvSpPr>
          <p:spPr bwMode="auto">
            <a:xfrm>
              <a:off x="3557" y="320"/>
              <a:ext cx="2164" cy="125"/>
            </a:xfrm>
            <a:custGeom>
              <a:avLst/>
              <a:gdLst/>
              <a:ahLst/>
              <a:cxnLst>
                <a:cxn ang="0">
                  <a:pos x="46" y="123"/>
                </a:cxn>
                <a:cxn ang="0">
                  <a:pos x="2096" y="124"/>
                </a:cxn>
                <a:cxn ang="0">
                  <a:pos x="2137" y="120"/>
                </a:cxn>
                <a:cxn ang="0">
                  <a:pos x="2160" y="104"/>
                </a:cxn>
                <a:cxn ang="0">
                  <a:pos x="2163" y="14"/>
                </a:cxn>
                <a:cxn ang="0">
                  <a:pos x="2134" y="4"/>
                </a:cxn>
                <a:cxn ang="0">
                  <a:pos x="2118" y="34"/>
                </a:cxn>
                <a:cxn ang="0">
                  <a:pos x="2097" y="31"/>
                </a:cxn>
                <a:cxn ang="0">
                  <a:pos x="2054" y="17"/>
                </a:cxn>
                <a:cxn ang="0">
                  <a:pos x="1998" y="21"/>
                </a:cxn>
                <a:cxn ang="0">
                  <a:pos x="1951" y="25"/>
                </a:cxn>
                <a:cxn ang="0">
                  <a:pos x="1910" y="17"/>
                </a:cxn>
                <a:cxn ang="0">
                  <a:pos x="1868" y="27"/>
                </a:cxn>
                <a:cxn ang="0">
                  <a:pos x="1841" y="33"/>
                </a:cxn>
                <a:cxn ang="0">
                  <a:pos x="1776" y="28"/>
                </a:cxn>
                <a:cxn ang="0">
                  <a:pos x="1716" y="24"/>
                </a:cxn>
                <a:cxn ang="0">
                  <a:pos x="1644" y="54"/>
                </a:cxn>
                <a:cxn ang="0">
                  <a:pos x="1589" y="38"/>
                </a:cxn>
                <a:cxn ang="0">
                  <a:pos x="1524" y="37"/>
                </a:cxn>
                <a:cxn ang="0">
                  <a:pos x="1417" y="36"/>
                </a:cxn>
                <a:cxn ang="0">
                  <a:pos x="1367" y="33"/>
                </a:cxn>
                <a:cxn ang="0">
                  <a:pos x="1327" y="24"/>
                </a:cxn>
                <a:cxn ang="0">
                  <a:pos x="1237" y="43"/>
                </a:cxn>
                <a:cxn ang="0">
                  <a:pos x="1159" y="33"/>
                </a:cxn>
                <a:cxn ang="0">
                  <a:pos x="1065" y="38"/>
                </a:cxn>
                <a:cxn ang="0">
                  <a:pos x="988" y="38"/>
                </a:cxn>
                <a:cxn ang="0">
                  <a:pos x="897" y="51"/>
                </a:cxn>
                <a:cxn ang="0">
                  <a:pos x="801" y="45"/>
                </a:cxn>
                <a:cxn ang="0">
                  <a:pos x="692" y="46"/>
                </a:cxn>
                <a:cxn ang="0">
                  <a:pos x="575" y="33"/>
                </a:cxn>
                <a:cxn ang="0">
                  <a:pos x="454" y="23"/>
                </a:cxn>
                <a:cxn ang="0">
                  <a:pos x="371" y="35"/>
                </a:cxn>
                <a:cxn ang="0">
                  <a:pos x="322" y="31"/>
                </a:cxn>
                <a:cxn ang="0">
                  <a:pos x="252" y="36"/>
                </a:cxn>
                <a:cxn ang="0">
                  <a:pos x="176" y="35"/>
                </a:cxn>
                <a:cxn ang="0">
                  <a:pos x="99" y="43"/>
                </a:cxn>
                <a:cxn ang="0">
                  <a:pos x="20" y="37"/>
                </a:cxn>
                <a:cxn ang="0">
                  <a:pos x="2" y="73"/>
                </a:cxn>
                <a:cxn ang="0">
                  <a:pos x="16" y="116"/>
                </a:cxn>
              </a:cxnLst>
              <a:rect l="0" t="0" r="r" b="b"/>
              <a:pathLst>
                <a:path w="2164" h="125">
                  <a:moveTo>
                    <a:pt x="29" y="120"/>
                  </a:moveTo>
                  <a:lnTo>
                    <a:pt x="46" y="123"/>
                  </a:lnTo>
                  <a:lnTo>
                    <a:pt x="66" y="124"/>
                  </a:lnTo>
                  <a:lnTo>
                    <a:pt x="2096" y="124"/>
                  </a:lnTo>
                  <a:lnTo>
                    <a:pt x="2120" y="122"/>
                  </a:lnTo>
                  <a:lnTo>
                    <a:pt x="2137" y="120"/>
                  </a:lnTo>
                  <a:lnTo>
                    <a:pt x="2152" y="113"/>
                  </a:lnTo>
                  <a:lnTo>
                    <a:pt x="2160" y="104"/>
                  </a:lnTo>
                  <a:lnTo>
                    <a:pt x="2163" y="95"/>
                  </a:lnTo>
                  <a:lnTo>
                    <a:pt x="2163" y="14"/>
                  </a:lnTo>
                  <a:lnTo>
                    <a:pt x="2144" y="0"/>
                  </a:lnTo>
                  <a:lnTo>
                    <a:pt x="2134" y="4"/>
                  </a:lnTo>
                  <a:lnTo>
                    <a:pt x="2125" y="18"/>
                  </a:lnTo>
                  <a:lnTo>
                    <a:pt x="2118" y="34"/>
                  </a:lnTo>
                  <a:lnTo>
                    <a:pt x="2109" y="33"/>
                  </a:lnTo>
                  <a:lnTo>
                    <a:pt x="2097" y="31"/>
                  </a:lnTo>
                  <a:lnTo>
                    <a:pt x="2071" y="23"/>
                  </a:lnTo>
                  <a:lnTo>
                    <a:pt x="2054" y="17"/>
                  </a:lnTo>
                  <a:lnTo>
                    <a:pt x="2027" y="14"/>
                  </a:lnTo>
                  <a:lnTo>
                    <a:pt x="1998" y="21"/>
                  </a:lnTo>
                  <a:lnTo>
                    <a:pt x="1970" y="33"/>
                  </a:lnTo>
                  <a:lnTo>
                    <a:pt x="1951" y="25"/>
                  </a:lnTo>
                  <a:lnTo>
                    <a:pt x="1934" y="23"/>
                  </a:lnTo>
                  <a:lnTo>
                    <a:pt x="1910" y="17"/>
                  </a:lnTo>
                  <a:lnTo>
                    <a:pt x="1885" y="19"/>
                  </a:lnTo>
                  <a:lnTo>
                    <a:pt x="1868" y="27"/>
                  </a:lnTo>
                  <a:lnTo>
                    <a:pt x="1861" y="37"/>
                  </a:lnTo>
                  <a:lnTo>
                    <a:pt x="1841" y="33"/>
                  </a:lnTo>
                  <a:lnTo>
                    <a:pt x="1813" y="33"/>
                  </a:lnTo>
                  <a:lnTo>
                    <a:pt x="1776" y="28"/>
                  </a:lnTo>
                  <a:lnTo>
                    <a:pt x="1744" y="37"/>
                  </a:lnTo>
                  <a:lnTo>
                    <a:pt x="1716" y="24"/>
                  </a:lnTo>
                  <a:lnTo>
                    <a:pt x="1679" y="33"/>
                  </a:lnTo>
                  <a:lnTo>
                    <a:pt x="1644" y="54"/>
                  </a:lnTo>
                  <a:lnTo>
                    <a:pt x="1614" y="46"/>
                  </a:lnTo>
                  <a:lnTo>
                    <a:pt x="1589" y="38"/>
                  </a:lnTo>
                  <a:lnTo>
                    <a:pt x="1560" y="34"/>
                  </a:lnTo>
                  <a:lnTo>
                    <a:pt x="1524" y="37"/>
                  </a:lnTo>
                  <a:lnTo>
                    <a:pt x="1467" y="44"/>
                  </a:lnTo>
                  <a:lnTo>
                    <a:pt x="1417" y="36"/>
                  </a:lnTo>
                  <a:lnTo>
                    <a:pt x="1395" y="40"/>
                  </a:lnTo>
                  <a:lnTo>
                    <a:pt x="1367" y="33"/>
                  </a:lnTo>
                  <a:lnTo>
                    <a:pt x="1348" y="25"/>
                  </a:lnTo>
                  <a:lnTo>
                    <a:pt x="1327" y="24"/>
                  </a:lnTo>
                  <a:lnTo>
                    <a:pt x="1287" y="28"/>
                  </a:lnTo>
                  <a:lnTo>
                    <a:pt x="1237" y="43"/>
                  </a:lnTo>
                  <a:lnTo>
                    <a:pt x="1194" y="30"/>
                  </a:lnTo>
                  <a:lnTo>
                    <a:pt x="1159" y="33"/>
                  </a:lnTo>
                  <a:lnTo>
                    <a:pt x="1125" y="51"/>
                  </a:lnTo>
                  <a:lnTo>
                    <a:pt x="1065" y="38"/>
                  </a:lnTo>
                  <a:lnTo>
                    <a:pt x="1019" y="45"/>
                  </a:lnTo>
                  <a:lnTo>
                    <a:pt x="988" y="38"/>
                  </a:lnTo>
                  <a:lnTo>
                    <a:pt x="943" y="42"/>
                  </a:lnTo>
                  <a:lnTo>
                    <a:pt x="897" y="51"/>
                  </a:lnTo>
                  <a:lnTo>
                    <a:pt x="866" y="48"/>
                  </a:lnTo>
                  <a:lnTo>
                    <a:pt x="801" y="45"/>
                  </a:lnTo>
                  <a:lnTo>
                    <a:pt x="760" y="51"/>
                  </a:lnTo>
                  <a:lnTo>
                    <a:pt x="692" y="46"/>
                  </a:lnTo>
                  <a:lnTo>
                    <a:pt x="636" y="42"/>
                  </a:lnTo>
                  <a:lnTo>
                    <a:pt x="575" y="33"/>
                  </a:lnTo>
                  <a:lnTo>
                    <a:pt x="518" y="42"/>
                  </a:lnTo>
                  <a:lnTo>
                    <a:pt x="454" y="23"/>
                  </a:lnTo>
                  <a:lnTo>
                    <a:pt x="404" y="24"/>
                  </a:lnTo>
                  <a:lnTo>
                    <a:pt x="371" y="35"/>
                  </a:lnTo>
                  <a:lnTo>
                    <a:pt x="349" y="26"/>
                  </a:lnTo>
                  <a:lnTo>
                    <a:pt x="322" y="31"/>
                  </a:lnTo>
                  <a:lnTo>
                    <a:pt x="287" y="33"/>
                  </a:lnTo>
                  <a:lnTo>
                    <a:pt x="252" y="36"/>
                  </a:lnTo>
                  <a:lnTo>
                    <a:pt x="211" y="44"/>
                  </a:lnTo>
                  <a:lnTo>
                    <a:pt x="176" y="35"/>
                  </a:lnTo>
                  <a:lnTo>
                    <a:pt x="143" y="39"/>
                  </a:lnTo>
                  <a:lnTo>
                    <a:pt x="99" y="43"/>
                  </a:lnTo>
                  <a:lnTo>
                    <a:pt x="71" y="39"/>
                  </a:lnTo>
                  <a:lnTo>
                    <a:pt x="20" y="37"/>
                  </a:lnTo>
                  <a:lnTo>
                    <a:pt x="0" y="46"/>
                  </a:lnTo>
                  <a:lnTo>
                    <a:pt x="2" y="73"/>
                  </a:lnTo>
                  <a:lnTo>
                    <a:pt x="5" y="96"/>
                  </a:lnTo>
                  <a:lnTo>
                    <a:pt x="16" y="116"/>
                  </a:lnTo>
                  <a:lnTo>
                    <a:pt x="29" y="120"/>
                  </a:lnTo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4297" name="Freeform 25"/>
            <p:cNvSpPr>
              <a:spLocks/>
            </p:cNvSpPr>
            <p:nvPr/>
          </p:nvSpPr>
          <p:spPr bwMode="auto">
            <a:xfrm>
              <a:off x="3570" y="104"/>
              <a:ext cx="2129" cy="162"/>
            </a:xfrm>
            <a:custGeom>
              <a:avLst/>
              <a:gdLst/>
              <a:ahLst/>
              <a:cxnLst>
                <a:cxn ang="0">
                  <a:pos x="0" y="122"/>
                </a:cxn>
                <a:cxn ang="0">
                  <a:pos x="5" y="129"/>
                </a:cxn>
                <a:cxn ang="0">
                  <a:pos x="9" y="58"/>
                </a:cxn>
                <a:cxn ang="0">
                  <a:pos x="28" y="29"/>
                </a:cxn>
                <a:cxn ang="0">
                  <a:pos x="101" y="25"/>
                </a:cxn>
                <a:cxn ang="0">
                  <a:pos x="243" y="29"/>
                </a:cxn>
                <a:cxn ang="0">
                  <a:pos x="378" y="28"/>
                </a:cxn>
                <a:cxn ang="0">
                  <a:pos x="537" y="29"/>
                </a:cxn>
                <a:cxn ang="0">
                  <a:pos x="645" y="25"/>
                </a:cxn>
                <a:cxn ang="0">
                  <a:pos x="735" y="25"/>
                </a:cxn>
                <a:cxn ang="0">
                  <a:pos x="870" y="33"/>
                </a:cxn>
                <a:cxn ang="0">
                  <a:pos x="968" y="35"/>
                </a:cxn>
                <a:cxn ang="0">
                  <a:pos x="1079" y="29"/>
                </a:cxn>
                <a:cxn ang="0">
                  <a:pos x="1212" y="40"/>
                </a:cxn>
                <a:cxn ang="0">
                  <a:pos x="1316" y="37"/>
                </a:cxn>
                <a:cxn ang="0">
                  <a:pos x="1414" y="32"/>
                </a:cxn>
                <a:cxn ang="0">
                  <a:pos x="1525" y="36"/>
                </a:cxn>
                <a:cxn ang="0">
                  <a:pos x="1621" y="32"/>
                </a:cxn>
                <a:cxn ang="0">
                  <a:pos x="1714" y="29"/>
                </a:cxn>
                <a:cxn ang="0">
                  <a:pos x="1781" y="32"/>
                </a:cxn>
                <a:cxn ang="0">
                  <a:pos x="1913" y="25"/>
                </a:cxn>
                <a:cxn ang="0">
                  <a:pos x="2046" y="33"/>
                </a:cxn>
                <a:cxn ang="0">
                  <a:pos x="2093" y="47"/>
                </a:cxn>
                <a:cxn ang="0">
                  <a:pos x="2115" y="68"/>
                </a:cxn>
                <a:cxn ang="0">
                  <a:pos x="2128" y="124"/>
                </a:cxn>
                <a:cxn ang="0">
                  <a:pos x="2128" y="41"/>
                </a:cxn>
                <a:cxn ang="0">
                  <a:pos x="2120" y="16"/>
                </a:cxn>
                <a:cxn ang="0">
                  <a:pos x="1974" y="6"/>
                </a:cxn>
                <a:cxn ang="0">
                  <a:pos x="1855" y="1"/>
                </a:cxn>
                <a:cxn ang="0">
                  <a:pos x="1774" y="3"/>
                </a:cxn>
                <a:cxn ang="0">
                  <a:pos x="1658" y="8"/>
                </a:cxn>
                <a:cxn ang="0">
                  <a:pos x="1453" y="6"/>
                </a:cxn>
                <a:cxn ang="0">
                  <a:pos x="1311" y="6"/>
                </a:cxn>
                <a:cxn ang="0">
                  <a:pos x="1212" y="6"/>
                </a:cxn>
                <a:cxn ang="0">
                  <a:pos x="1135" y="4"/>
                </a:cxn>
                <a:cxn ang="0">
                  <a:pos x="1000" y="6"/>
                </a:cxn>
                <a:cxn ang="0">
                  <a:pos x="837" y="6"/>
                </a:cxn>
                <a:cxn ang="0">
                  <a:pos x="652" y="4"/>
                </a:cxn>
                <a:cxn ang="0">
                  <a:pos x="569" y="2"/>
                </a:cxn>
                <a:cxn ang="0">
                  <a:pos x="431" y="2"/>
                </a:cxn>
                <a:cxn ang="0">
                  <a:pos x="256" y="2"/>
                </a:cxn>
                <a:cxn ang="0">
                  <a:pos x="107" y="0"/>
                </a:cxn>
                <a:cxn ang="0">
                  <a:pos x="34" y="1"/>
                </a:cxn>
                <a:cxn ang="0">
                  <a:pos x="5" y="18"/>
                </a:cxn>
                <a:cxn ang="0">
                  <a:pos x="0" y="56"/>
                </a:cxn>
              </a:cxnLst>
              <a:rect l="0" t="0" r="r" b="b"/>
              <a:pathLst>
                <a:path w="2129" h="162">
                  <a:moveTo>
                    <a:pt x="0" y="78"/>
                  </a:moveTo>
                  <a:lnTo>
                    <a:pt x="0" y="122"/>
                  </a:lnTo>
                  <a:lnTo>
                    <a:pt x="0" y="161"/>
                  </a:lnTo>
                  <a:lnTo>
                    <a:pt x="5" y="129"/>
                  </a:lnTo>
                  <a:lnTo>
                    <a:pt x="7" y="104"/>
                  </a:lnTo>
                  <a:lnTo>
                    <a:pt x="9" y="58"/>
                  </a:lnTo>
                  <a:lnTo>
                    <a:pt x="15" y="36"/>
                  </a:lnTo>
                  <a:lnTo>
                    <a:pt x="28" y="29"/>
                  </a:lnTo>
                  <a:lnTo>
                    <a:pt x="60" y="24"/>
                  </a:lnTo>
                  <a:lnTo>
                    <a:pt x="101" y="25"/>
                  </a:lnTo>
                  <a:lnTo>
                    <a:pt x="200" y="25"/>
                  </a:lnTo>
                  <a:lnTo>
                    <a:pt x="243" y="29"/>
                  </a:lnTo>
                  <a:lnTo>
                    <a:pt x="306" y="25"/>
                  </a:lnTo>
                  <a:lnTo>
                    <a:pt x="378" y="28"/>
                  </a:lnTo>
                  <a:lnTo>
                    <a:pt x="431" y="27"/>
                  </a:lnTo>
                  <a:lnTo>
                    <a:pt x="537" y="29"/>
                  </a:lnTo>
                  <a:lnTo>
                    <a:pt x="574" y="29"/>
                  </a:lnTo>
                  <a:lnTo>
                    <a:pt x="645" y="25"/>
                  </a:lnTo>
                  <a:lnTo>
                    <a:pt x="669" y="30"/>
                  </a:lnTo>
                  <a:lnTo>
                    <a:pt x="735" y="25"/>
                  </a:lnTo>
                  <a:lnTo>
                    <a:pt x="836" y="29"/>
                  </a:lnTo>
                  <a:lnTo>
                    <a:pt x="870" y="33"/>
                  </a:lnTo>
                  <a:lnTo>
                    <a:pt x="923" y="29"/>
                  </a:lnTo>
                  <a:lnTo>
                    <a:pt x="968" y="35"/>
                  </a:lnTo>
                  <a:lnTo>
                    <a:pt x="1006" y="35"/>
                  </a:lnTo>
                  <a:lnTo>
                    <a:pt x="1079" y="29"/>
                  </a:lnTo>
                  <a:lnTo>
                    <a:pt x="1149" y="33"/>
                  </a:lnTo>
                  <a:lnTo>
                    <a:pt x="1212" y="40"/>
                  </a:lnTo>
                  <a:lnTo>
                    <a:pt x="1231" y="41"/>
                  </a:lnTo>
                  <a:lnTo>
                    <a:pt x="1316" y="37"/>
                  </a:lnTo>
                  <a:lnTo>
                    <a:pt x="1395" y="34"/>
                  </a:lnTo>
                  <a:lnTo>
                    <a:pt x="1414" y="32"/>
                  </a:lnTo>
                  <a:lnTo>
                    <a:pt x="1443" y="33"/>
                  </a:lnTo>
                  <a:lnTo>
                    <a:pt x="1525" y="36"/>
                  </a:lnTo>
                  <a:lnTo>
                    <a:pt x="1588" y="30"/>
                  </a:lnTo>
                  <a:lnTo>
                    <a:pt x="1621" y="32"/>
                  </a:lnTo>
                  <a:lnTo>
                    <a:pt x="1671" y="33"/>
                  </a:lnTo>
                  <a:lnTo>
                    <a:pt x="1714" y="29"/>
                  </a:lnTo>
                  <a:lnTo>
                    <a:pt x="1742" y="25"/>
                  </a:lnTo>
                  <a:lnTo>
                    <a:pt x="1781" y="32"/>
                  </a:lnTo>
                  <a:lnTo>
                    <a:pt x="1860" y="34"/>
                  </a:lnTo>
                  <a:lnTo>
                    <a:pt x="1913" y="25"/>
                  </a:lnTo>
                  <a:lnTo>
                    <a:pt x="1990" y="33"/>
                  </a:lnTo>
                  <a:lnTo>
                    <a:pt x="2046" y="33"/>
                  </a:lnTo>
                  <a:lnTo>
                    <a:pt x="2075" y="33"/>
                  </a:lnTo>
                  <a:lnTo>
                    <a:pt x="2093" y="47"/>
                  </a:lnTo>
                  <a:lnTo>
                    <a:pt x="2105" y="54"/>
                  </a:lnTo>
                  <a:lnTo>
                    <a:pt x="2115" y="68"/>
                  </a:lnTo>
                  <a:lnTo>
                    <a:pt x="2122" y="92"/>
                  </a:lnTo>
                  <a:lnTo>
                    <a:pt x="2128" y="124"/>
                  </a:lnTo>
                  <a:lnTo>
                    <a:pt x="2128" y="58"/>
                  </a:lnTo>
                  <a:lnTo>
                    <a:pt x="2128" y="41"/>
                  </a:lnTo>
                  <a:lnTo>
                    <a:pt x="2125" y="30"/>
                  </a:lnTo>
                  <a:lnTo>
                    <a:pt x="2120" y="16"/>
                  </a:lnTo>
                  <a:lnTo>
                    <a:pt x="2089" y="7"/>
                  </a:lnTo>
                  <a:lnTo>
                    <a:pt x="1974" y="6"/>
                  </a:lnTo>
                  <a:lnTo>
                    <a:pt x="1946" y="1"/>
                  </a:lnTo>
                  <a:lnTo>
                    <a:pt x="1855" y="1"/>
                  </a:lnTo>
                  <a:lnTo>
                    <a:pt x="1829" y="3"/>
                  </a:lnTo>
                  <a:lnTo>
                    <a:pt x="1774" y="3"/>
                  </a:lnTo>
                  <a:lnTo>
                    <a:pt x="1733" y="2"/>
                  </a:lnTo>
                  <a:lnTo>
                    <a:pt x="1658" y="8"/>
                  </a:lnTo>
                  <a:lnTo>
                    <a:pt x="1501" y="3"/>
                  </a:lnTo>
                  <a:lnTo>
                    <a:pt x="1453" y="6"/>
                  </a:lnTo>
                  <a:lnTo>
                    <a:pt x="1366" y="10"/>
                  </a:lnTo>
                  <a:lnTo>
                    <a:pt x="1311" y="6"/>
                  </a:lnTo>
                  <a:lnTo>
                    <a:pt x="1256" y="6"/>
                  </a:lnTo>
                  <a:lnTo>
                    <a:pt x="1212" y="6"/>
                  </a:lnTo>
                  <a:lnTo>
                    <a:pt x="1164" y="9"/>
                  </a:lnTo>
                  <a:lnTo>
                    <a:pt x="1135" y="4"/>
                  </a:lnTo>
                  <a:lnTo>
                    <a:pt x="1031" y="6"/>
                  </a:lnTo>
                  <a:lnTo>
                    <a:pt x="1000" y="6"/>
                  </a:lnTo>
                  <a:lnTo>
                    <a:pt x="945" y="4"/>
                  </a:lnTo>
                  <a:lnTo>
                    <a:pt x="837" y="6"/>
                  </a:lnTo>
                  <a:lnTo>
                    <a:pt x="741" y="4"/>
                  </a:lnTo>
                  <a:lnTo>
                    <a:pt x="652" y="4"/>
                  </a:lnTo>
                  <a:lnTo>
                    <a:pt x="610" y="6"/>
                  </a:lnTo>
                  <a:lnTo>
                    <a:pt x="569" y="2"/>
                  </a:lnTo>
                  <a:lnTo>
                    <a:pt x="535" y="2"/>
                  </a:lnTo>
                  <a:lnTo>
                    <a:pt x="431" y="2"/>
                  </a:lnTo>
                  <a:lnTo>
                    <a:pt x="312" y="4"/>
                  </a:lnTo>
                  <a:lnTo>
                    <a:pt x="256" y="2"/>
                  </a:lnTo>
                  <a:lnTo>
                    <a:pt x="190" y="4"/>
                  </a:lnTo>
                  <a:lnTo>
                    <a:pt x="107" y="0"/>
                  </a:lnTo>
                  <a:lnTo>
                    <a:pt x="56" y="0"/>
                  </a:lnTo>
                  <a:lnTo>
                    <a:pt x="34" y="1"/>
                  </a:lnTo>
                  <a:lnTo>
                    <a:pt x="19" y="6"/>
                  </a:lnTo>
                  <a:lnTo>
                    <a:pt x="5" y="18"/>
                  </a:lnTo>
                  <a:lnTo>
                    <a:pt x="1" y="37"/>
                  </a:lnTo>
                  <a:lnTo>
                    <a:pt x="0" y="56"/>
                  </a:lnTo>
                  <a:lnTo>
                    <a:pt x="0" y="78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4298" name="Freeform 26"/>
            <p:cNvSpPr>
              <a:spLocks/>
            </p:cNvSpPr>
            <p:nvPr/>
          </p:nvSpPr>
          <p:spPr bwMode="auto">
            <a:xfrm>
              <a:off x="3574" y="363"/>
              <a:ext cx="2128" cy="65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6" y="12"/>
                </a:cxn>
                <a:cxn ang="0">
                  <a:pos x="8" y="40"/>
                </a:cxn>
                <a:cxn ang="0">
                  <a:pos x="27" y="52"/>
                </a:cxn>
                <a:cxn ang="0">
                  <a:pos x="59" y="49"/>
                </a:cxn>
                <a:cxn ang="0">
                  <a:pos x="110" y="49"/>
                </a:cxn>
                <a:cxn ang="0">
                  <a:pos x="162" y="50"/>
                </a:cxn>
                <a:cxn ang="0">
                  <a:pos x="192" y="51"/>
                </a:cxn>
                <a:cxn ang="0">
                  <a:pos x="248" y="48"/>
                </a:cxn>
                <a:cxn ang="0">
                  <a:pos x="327" y="51"/>
                </a:cxn>
                <a:cxn ang="0">
                  <a:pos x="413" y="51"/>
                </a:cxn>
                <a:cxn ang="0">
                  <a:pos x="479" y="53"/>
                </a:cxn>
                <a:cxn ang="0">
                  <a:pos x="517" y="52"/>
                </a:cxn>
                <a:cxn ang="0">
                  <a:pos x="645" y="53"/>
                </a:cxn>
                <a:cxn ang="0">
                  <a:pos x="725" y="49"/>
                </a:cxn>
                <a:cxn ang="0">
                  <a:pos x="805" y="50"/>
                </a:cxn>
                <a:cxn ang="0">
                  <a:pos x="869" y="50"/>
                </a:cxn>
                <a:cxn ang="0">
                  <a:pos x="968" y="49"/>
                </a:cxn>
                <a:cxn ang="0">
                  <a:pos x="1044" y="46"/>
                </a:cxn>
                <a:cxn ang="0">
                  <a:pos x="1157" y="47"/>
                </a:cxn>
                <a:cxn ang="0">
                  <a:pos x="1295" y="49"/>
                </a:cxn>
                <a:cxn ang="0">
                  <a:pos x="1377" y="46"/>
                </a:cxn>
                <a:cxn ang="0">
                  <a:pos x="1412" y="51"/>
                </a:cxn>
                <a:cxn ang="0">
                  <a:pos x="1519" y="51"/>
                </a:cxn>
                <a:cxn ang="0">
                  <a:pos x="1606" y="51"/>
                </a:cxn>
                <a:cxn ang="0">
                  <a:pos x="1636" y="48"/>
                </a:cxn>
                <a:cxn ang="0">
                  <a:pos x="1686" y="51"/>
                </a:cxn>
                <a:cxn ang="0">
                  <a:pos x="1712" y="52"/>
                </a:cxn>
                <a:cxn ang="0">
                  <a:pos x="1782" y="51"/>
                </a:cxn>
                <a:cxn ang="0">
                  <a:pos x="1841" y="50"/>
                </a:cxn>
                <a:cxn ang="0">
                  <a:pos x="1937" y="48"/>
                </a:cxn>
                <a:cxn ang="0">
                  <a:pos x="2072" y="47"/>
                </a:cxn>
                <a:cxn ang="0">
                  <a:pos x="2104" y="42"/>
                </a:cxn>
                <a:cxn ang="0">
                  <a:pos x="2120" y="27"/>
                </a:cxn>
                <a:cxn ang="0">
                  <a:pos x="2127" y="40"/>
                </a:cxn>
                <a:cxn ang="0">
                  <a:pos x="2124" y="51"/>
                </a:cxn>
                <a:cxn ang="0">
                  <a:pos x="2107" y="61"/>
                </a:cxn>
                <a:cxn ang="0">
                  <a:pos x="1972" y="61"/>
                </a:cxn>
                <a:cxn ang="0">
                  <a:pos x="1854" y="63"/>
                </a:cxn>
                <a:cxn ang="0">
                  <a:pos x="1800" y="64"/>
                </a:cxn>
                <a:cxn ang="0">
                  <a:pos x="1739" y="64"/>
                </a:cxn>
                <a:cxn ang="0">
                  <a:pos x="1628" y="60"/>
                </a:cxn>
                <a:cxn ang="0">
                  <a:pos x="1493" y="59"/>
                </a:cxn>
                <a:cxn ang="0">
                  <a:pos x="1382" y="61"/>
                </a:cxn>
                <a:cxn ang="0">
                  <a:pos x="1310" y="61"/>
                </a:cxn>
                <a:cxn ang="0">
                  <a:pos x="1256" y="61"/>
                </a:cxn>
                <a:cxn ang="0">
                  <a:pos x="1212" y="62"/>
                </a:cxn>
                <a:cxn ang="0">
                  <a:pos x="1163" y="60"/>
                </a:cxn>
                <a:cxn ang="0">
                  <a:pos x="1106" y="63"/>
                </a:cxn>
                <a:cxn ang="0">
                  <a:pos x="1030" y="62"/>
                </a:cxn>
                <a:cxn ang="0">
                  <a:pos x="971" y="62"/>
                </a:cxn>
                <a:cxn ang="0">
                  <a:pos x="885" y="64"/>
                </a:cxn>
                <a:cxn ang="0">
                  <a:pos x="784" y="64"/>
                </a:cxn>
                <a:cxn ang="0">
                  <a:pos x="692" y="64"/>
                </a:cxn>
                <a:cxn ang="0">
                  <a:pos x="609" y="61"/>
                </a:cxn>
                <a:cxn ang="0">
                  <a:pos x="534" y="62"/>
                </a:cxn>
                <a:cxn ang="0">
                  <a:pos x="401" y="63"/>
                </a:cxn>
                <a:cxn ang="0">
                  <a:pos x="256" y="62"/>
                </a:cxn>
                <a:cxn ang="0">
                  <a:pos x="19" y="61"/>
                </a:cxn>
                <a:cxn ang="0">
                  <a:pos x="1" y="49"/>
                </a:cxn>
                <a:cxn ang="0">
                  <a:pos x="0" y="32"/>
                </a:cxn>
              </a:cxnLst>
              <a:rect l="0" t="0" r="r" b="b"/>
              <a:pathLst>
                <a:path w="2128" h="65">
                  <a:moveTo>
                    <a:pt x="0" y="32"/>
                  </a:moveTo>
                  <a:lnTo>
                    <a:pt x="0" y="15"/>
                  </a:lnTo>
                  <a:lnTo>
                    <a:pt x="0" y="0"/>
                  </a:lnTo>
                  <a:lnTo>
                    <a:pt x="6" y="12"/>
                  </a:lnTo>
                  <a:lnTo>
                    <a:pt x="7" y="22"/>
                  </a:lnTo>
                  <a:lnTo>
                    <a:pt x="8" y="40"/>
                  </a:lnTo>
                  <a:lnTo>
                    <a:pt x="15" y="49"/>
                  </a:lnTo>
                  <a:lnTo>
                    <a:pt x="27" y="52"/>
                  </a:lnTo>
                  <a:lnTo>
                    <a:pt x="40" y="50"/>
                  </a:lnTo>
                  <a:lnTo>
                    <a:pt x="59" y="49"/>
                  </a:lnTo>
                  <a:lnTo>
                    <a:pt x="91" y="48"/>
                  </a:lnTo>
                  <a:lnTo>
                    <a:pt x="110" y="49"/>
                  </a:lnTo>
                  <a:lnTo>
                    <a:pt x="127" y="49"/>
                  </a:lnTo>
                  <a:lnTo>
                    <a:pt x="162" y="50"/>
                  </a:lnTo>
                  <a:lnTo>
                    <a:pt x="175" y="51"/>
                  </a:lnTo>
                  <a:lnTo>
                    <a:pt x="192" y="51"/>
                  </a:lnTo>
                  <a:lnTo>
                    <a:pt x="219" y="49"/>
                  </a:lnTo>
                  <a:lnTo>
                    <a:pt x="248" y="48"/>
                  </a:lnTo>
                  <a:lnTo>
                    <a:pt x="284" y="48"/>
                  </a:lnTo>
                  <a:lnTo>
                    <a:pt x="327" y="51"/>
                  </a:lnTo>
                  <a:lnTo>
                    <a:pt x="383" y="53"/>
                  </a:lnTo>
                  <a:lnTo>
                    <a:pt x="413" y="51"/>
                  </a:lnTo>
                  <a:lnTo>
                    <a:pt x="431" y="53"/>
                  </a:lnTo>
                  <a:lnTo>
                    <a:pt x="479" y="53"/>
                  </a:lnTo>
                  <a:lnTo>
                    <a:pt x="496" y="50"/>
                  </a:lnTo>
                  <a:lnTo>
                    <a:pt x="517" y="52"/>
                  </a:lnTo>
                  <a:lnTo>
                    <a:pt x="574" y="52"/>
                  </a:lnTo>
                  <a:lnTo>
                    <a:pt x="645" y="53"/>
                  </a:lnTo>
                  <a:lnTo>
                    <a:pt x="669" y="51"/>
                  </a:lnTo>
                  <a:lnTo>
                    <a:pt x="725" y="49"/>
                  </a:lnTo>
                  <a:lnTo>
                    <a:pt x="762" y="48"/>
                  </a:lnTo>
                  <a:lnTo>
                    <a:pt x="805" y="50"/>
                  </a:lnTo>
                  <a:lnTo>
                    <a:pt x="835" y="52"/>
                  </a:lnTo>
                  <a:lnTo>
                    <a:pt x="869" y="50"/>
                  </a:lnTo>
                  <a:lnTo>
                    <a:pt x="929" y="52"/>
                  </a:lnTo>
                  <a:lnTo>
                    <a:pt x="968" y="49"/>
                  </a:lnTo>
                  <a:lnTo>
                    <a:pt x="1005" y="49"/>
                  </a:lnTo>
                  <a:lnTo>
                    <a:pt x="1044" y="46"/>
                  </a:lnTo>
                  <a:lnTo>
                    <a:pt x="1093" y="50"/>
                  </a:lnTo>
                  <a:lnTo>
                    <a:pt x="1157" y="47"/>
                  </a:lnTo>
                  <a:lnTo>
                    <a:pt x="1230" y="47"/>
                  </a:lnTo>
                  <a:lnTo>
                    <a:pt x="1295" y="49"/>
                  </a:lnTo>
                  <a:lnTo>
                    <a:pt x="1334" y="46"/>
                  </a:lnTo>
                  <a:lnTo>
                    <a:pt x="1377" y="46"/>
                  </a:lnTo>
                  <a:lnTo>
                    <a:pt x="1394" y="50"/>
                  </a:lnTo>
                  <a:lnTo>
                    <a:pt x="1412" y="51"/>
                  </a:lnTo>
                  <a:lnTo>
                    <a:pt x="1469" y="49"/>
                  </a:lnTo>
                  <a:lnTo>
                    <a:pt x="1519" y="51"/>
                  </a:lnTo>
                  <a:lnTo>
                    <a:pt x="1587" y="51"/>
                  </a:lnTo>
                  <a:lnTo>
                    <a:pt x="1606" y="51"/>
                  </a:lnTo>
                  <a:lnTo>
                    <a:pt x="1619" y="51"/>
                  </a:lnTo>
                  <a:lnTo>
                    <a:pt x="1636" y="48"/>
                  </a:lnTo>
                  <a:lnTo>
                    <a:pt x="1670" y="50"/>
                  </a:lnTo>
                  <a:lnTo>
                    <a:pt x="1686" y="51"/>
                  </a:lnTo>
                  <a:lnTo>
                    <a:pt x="1698" y="50"/>
                  </a:lnTo>
                  <a:lnTo>
                    <a:pt x="1712" y="52"/>
                  </a:lnTo>
                  <a:lnTo>
                    <a:pt x="1739" y="49"/>
                  </a:lnTo>
                  <a:lnTo>
                    <a:pt x="1782" y="51"/>
                  </a:lnTo>
                  <a:lnTo>
                    <a:pt x="1824" y="48"/>
                  </a:lnTo>
                  <a:lnTo>
                    <a:pt x="1841" y="50"/>
                  </a:lnTo>
                  <a:lnTo>
                    <a:pt x="1859" y="50"/>
                  </a:lnTo>
                  <a:lnTo>
                    <a:pt x="1937" y="48"/>
                  </a:lnTo>
                  <a:lnTo>
                    <a:pt x="2013" y="50"/>
                  </a:lnTo>
                  <a:lnTo>
                    <a:pt x="2072" y="47"/>
                  </a:lnTo>
                  <a:lnTo>
                    <a:pt x="2092" y="45"/>
                  </a:lnTo>
                  <a:lnTo>
                    <a:pt x="2104" y="42"/>
                  </a:lnTo>
                  <a:lnTo>
                    <a:pt x="2113" y="36"/>
                  </a:lnTo>
                  <a:lnTo>
                    <a:pt x="2120" y="27"/>
                  </a:lnTo>
                  <a:lnTo>
                    <a:pt x="2127" y="14"/>
                  </a:lnTo>
                  <a:lnTo>
                    <a:pt x="2127" y="40"/>
                  </a:lnTo>
                  <a:lnTo>
                    <a:pt x="2127" y="47"/>
                  </a:lnTo>
                  <a:lnTo>
                    <a:pt x="2124" y="51"/>
                  </a:lnTo>
                  <a:lnTo>
                    <a:pt x="2118" y="57"/>
                  </a:lnTo>
                  <a:lnTo>
                    <a:pt x="2107" y="61"/>
                  </a:lnTo>
                  <a:lnTo>
                    <a:pt x="2029" y="64"/>
                  </a:lnTo>
                  <a:lnTo>
                    <a:pt x="1972" y="61"/>
                  </a:lnTo>
                  <a:lnTo>
                    <a:pt x="1945" y="63"/>
                  </a:lnTo>
                  <a:lnTo>
                    <a:pt x="1854" y="63"/>
                  </a:lnTo>
                  <a:lnTo>
                    <a:pt x="1828" y="62"/>
                  </a:lnTo>
                  <a:lnTo>
                    <a:pt x="1800" y="64"/>
                  </a:lnTo>
                  <a:lnTo>
                    <a:pt x="1772" y="62"/>
                  </a:lnTo>
                  <a:lnTo>
                    <a:pt x="1739" y="64"/>
                  </a:lnTo>
                  <a:lnTo>
                    <a:pt x="1653" y="63"/>
                  </a:lnTo>
                  <a:lnTo>
                    <a:pt x="1628" y="60"/>
                  </a:lnTo>
                  <a:lnTo>
                    <a:pt x="1547" y="63"/>
                  </a:lnTo>
                  <a:lnTo>
                    <a:pt x="1493" y="59"/>
                  </a:lnTo>
                  <a:lnTo>
                    <a:pt x="1430" y="63"/>
                  </a:lnTo>
                  <a:lnTo>
                    <a:pt x="1382" y="61"/>
                  </a:lnTo>
                  <a:lnTo>
                    <a:pt x="1336" y="63"/>
                  </a:lnTo>
                  <a:lnTo>
                    <a:pt x="1310" y="61"/>
                  </a:lnTo>
                  <a:lnTo>
                    <a:pt x="1287" y="61"/>
                  </a:lnTo>
                  <a:lnTo>
                    <a:pt x="1256" y="61"/>
                  </a:lnTo>
                  <a:lnTo>
                    <a:pt x="1235" y="60"/>
                  </a:lnTo>
                  <a:lnTo>
                    <a:pt x="1212" y="62"/>
                  </a:lnTo>
                  <a:lnTo>
                    <a:pt x="1188" y="60"/>
                  </a:lnTo>
                  <a:lnTo>
                    <a:pt x="1163" y="60"/>
                  </a:lnTo>
                  <a:lnTo>
                    <a:pt x="1134" y="62"/>
                  </a:lnTo>
                  <a:lnTo>
                    <a:pt x="1106" y="63"/>
                  </a:lnTo>
                  <a:lnTo>
                    <a:pt x="1075" y="63"/>
                  </a:lnTo>
                  <a:lnTo>
                    <a:pt x="1030" y="62"/>
                  </a:lnTo>
                  <a:lnTo>
                    <a:pt x="998" y="63"/>
                  </a:lnTo>
                  <a:lnTo>
                    <a:pt x="971" y="62"/>
                  </a:lnTo>
                  <a:lnTo>
                    <a:pt x="945" y="62"/>
                  </a:lnTo>
                  <a:lnTo>
                    <a:pt x="885" y="64"/>
                  </a:lnTo>
                  <a:lnTo>
                    <a:pt x="837" y="61"/>
                  </a:lnTo>
                  <a:lnTo>
                    <a:pt x="784" y="64"/>
                  </a:lnTo>
                  <a:lnTo>
                    <a:pt x="740" y="62"/>
                  </a:lnTo>
                  <a:lnTo>
                    <a:pt x="692" y="64"/>
                  </a:lnTo>
                  <a:lnTo>
                    <a:pt x="652" y="62"/>
                  </a:lnTo>
                  <a:lnTo>
                    <a:pt x="609" y="61"/>
                  </a:lnTo>
                  <a:lnTo>
                    <a:pt x="569" y="62"/>
                  </a:lnTo>
                  <a:lnTo>
                    <a:pt x="534" y="62"/>
                  </a:lnTo>
                  <a:lnTo>
                    <a:pt x="431" y="62"/>
                  </a:lnTo>
                  <a:lnTo>
                    <a:pt x="401" y="63"/>
                  </a:lnTo>
                  <a:lnTo>
                    <a:pt x="311" y="62"/>
                  </a:lnTo>
                  <a:lnTo>
                    <a:pt x="256" y="62"/>
                  </a:lnTo>
                  <a:lnTo>
                    <a:pt x="103" y="61"/>
                  </a:lnTo>
                  <a:lnTo>
                    <a:pt x="19" y="61"/>
                  </a:lnTo>
                  <a:lnTo>
                    <a:pt x="4" y="56"/>
                  </a:lnTo>
                  <a:lnTo>
                    <a:pt x="1" y="49"/>
                  </a:lnTo>
                  <a:lnTo>
                    <a:pt x="0" y="41"/>
                  </a:lnTo>
                  <a:lnTo>
                    <a:pt x="0" y="32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5406" r:id="rId1"/>
    <p:sldLayoutId id="2147485036" r:id="rId2"/>
    <p:sldLayoutId id="2147485035" r:id="rId3"/>
    <p:sldLayoutId id="2147485034" r:id="rId4"/>
    <p:sldLayoutId id="2147485033" r:id="rId5"/>
    <p:sldLayoutId id="2147485032" r:id="rId6"/>
    <p:sldLayoutId id="2147485031" r:id="rId7"/>
    <p:sldLayoutId id="2147485030" r:id="rId8"/>
    <p:sldLayoutId id="2147485029" r:id="rId9"/>
    <p:sldLayoutId id="2147485028" r:id="rId10"/>
    <p:sldLayoutId id="2147485027" r:id="rId11"/>
    <p:sldLayoutId id="2147485026" r:id="rId12"/>
  </p:sldLayoutIdLst>
  <p:transition spd="med">
    <p:wipe dir="r"/>
  </p:transition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626" name="Group 2"/>
          <p:cNvGrpSpPr>
            <a:grpSpLocks/>
          </p:cNvGrpSpPr>
          <p:nvPr/>
        </p:nvGrpSpPr>
        <p:grpSpPr bwMode="auto">
          <a:xfrm>
            <a:off x="219075" y="1622425"/>
            <a:ext cx="8801100" cy="5045075"/>
            <a:chOff x="138" y="1022"/>
            <a:chExt cx="5544" cy="3178"/>
          </a:xfrm>
        </p:grpSpPr>
        <p:grpSp>
          <p:nvGrpSpPr>
            <p:cNvPr id="282632" name="Group 3"/>
            <p:cNvGrpSpPr>
              <a:grpSpLocks/>
            </p:cNvGrpSpPr>
            <p:nvPr/>
          </p:nvGrpSpPr>
          <p:grpSpPr bwMode="auto">
            <a:xfrm>
              <a:off x="138" y="1022"/>
              <a:ext cx="5232" cy="95"/>
              <a:chOff x="138" y="1022"/>
              <a:chExt cx="5232" cy="95"/>
            </a:xfrm>
          </p:grpSpPr>
          <p:sp>
            <p:nvSpPr>
              <p:cNvPr id="74756" name="Freeform 4"/>
              <p:cNvSpPr>
                <a:spLocks/>
              </p:cNvSpPr>
              <p:nvPr/>
            </p:nvSpPr>
            <p:spPr bwMode="auto">
              <a:xfrm>
                <a:off x="138" y="1032"/>
                <a:ext cx="5221" cy="85"/>
              </a:xfrm>
              <a:custGeom>
                <a:avLst/>
                <a:gdLst/>
                <a:ahLst/>
                <a:cxnLst>
                  <a:cxn ang="0">
                    <a:pos x="167" y="8"/>
                  </a:cxn>
                  <a:cxn ang="0">
                    <a:pos x="355" y="16"/>
                  </a:cxn>
                  <a:cxn ang="0">
                    <a:pos x="491" y="33"/>
                  </a:cxn>
                  <a:cxn ang="0">
                    <a:pos x="731" y="33"/>
                  </a:cxn>
                  <a:cxn ang="0">
                    <a:pos x="950" y="33"/>
                  </a:cxn>
                  <a:cxn ang="0">
                    <a:pos x="1137" y="0"/>
                  </a:cxn>
                  <a:cxn ang="0">
                    <a:pos x="1336" y="8"/>
                  </a:cxn>
                  <a:cxn ang="0">
                    <a:pos x="1545" y="25"/>
                  </a:cxn>
                  <a:cxn ang="0">
                    <a:pos x="1733" y="25"/>
                  </a:cxn>
                  <a:cxn ang="0">
                    <a:pos x="1984" y="25"/>
                  </a:cxn>
                  <a:cxn ang="0">
                    <a:pos x="2234" y="25"/>
                  </a:cxn>
                  <a:cxn ang="0">
                    <a:pos x="2464" y="25"/>
                  </a:cxn>
                  <a:cxn ang="0">
                    <a:pos x="2651" y="25"/>
                  </a:cxn>
                  <a:cxn ang="0">
                    <a:pos x="2819" y="25"/>
                  </a:cxn>
                  <a:cxn ang="0">
                    <a:pos x="3038" y="33"/>
                  </a:cxn>
                  <a:cxn ang="0">
                    <a:pos x="3152" y="59"/>
                  </a:cxn>
                  <a:cxn ang="0">
                    <a:pos x="3320" y="50"/>
                  </a:cxn>
                  <a:cxn ang="0">
                    <a:pos x="3643" y="50"/>
                  </a:cxn>
                  <a:cxn ang="0">
                    <a:pos x="3832" y="25"/>
                  </a:cxn>
                  <a:cxn ang="0">
                    <a:pos x="3987" y="8"/>
                  </a:cxn>
                  <a:cxn ang="0">
                    <a:pos x="4227" y="8"/>
                  </a:cxn>
                  <a:cxn ang="0">
                    <a:pos x="4437" y="33"/>
                  </a:cxn>
                  <a:cxn ang="0">
                    <a:pos x="4687" y="33"/>
                  </a:cxn>
                  <a:cxn ang="0">
                    <a:pos x="4834" y="33"/>
                  </a:cxn>
                  <a:cxn ang="0">
                    <a:pos x="5074" y="33"/>
                  </a:cxn>
                  <a:cxn ang="0">
                    <a:pos x="5199" y="76"/>
                  </a:cxn>
                  <a:cxn ang="0">
                    <a:pos x="4938" y="67"/>
                  </a:cxn>
                  <a:cxn ang="0">
                    <a:pos x="4719" y="67"/>
                  </a:cxn>
                  <a:cxn ang="0">
                    <a:pos x="4499" y="76"/>
                  </a:cxn>
                  <a:cxn ang="0">
                    <a:pos x="4312" y="84"/>
                  </a:cxn>
                  <a:cxn ang="0">
                    <a:pos x="4029" y="76"/>
                  </a:cxn>
                  <a:cxn ang="0">
                    <a:pos x="3821" y="59"/>
                  </a:cxn>
                  <a:cxn ang="0">
                    <a:pos x="3612" y="59"/>
                  </a:cxn>
                  <a:cxn ang="0">
                    <a:pos x="3456" y="76"/>
                  </a:cxn>
                  <a:cxn ang="0">
                    <a:pos x="3205" y="84"/>
                  </a:cxn>
                  <a:cxn ang="0">
                    <a:pos x="2944" y="76"/>
                  </a:cxn>
                  <a:cxn ang="0">
                    <a:pos x="2651" y="84"/>
                  </a:cxn>
                  <a:cxn ang="0">
                    <a:pos x="2432" y="76"/>
                  </a:cxn>
                  <a:cxn ang="0">
                    <a:pos x="2192" y="76"/>
                  </a:cxn>
                  <a:cxn ang="0">
                    <a:pos x="2014" y="59"/>
                  </a:cxn>
                  <a:cxn ang="0">
                    <a:pos x="1837" y="67"/>
                  </a:cxn>
                  <a:cxn ang="0">
                    <a:pos x="1628" y="76"/>
                  </a:cxn>
                  <a:cxn ang="0">
                    <a:pos x="1451" y="59"/>
                  </a:cxn>
                  <a:cxn ang="0">
                    <a:pos x="1211" y="59"/>
                  </a:cxn>
                  <a:cxn ang="0">
                    <a:pos x="876" y="67"/>
                  </a:cxn>
                  <a:cxn ang="0">
                    <a:pos x="668" y="59"/>
                  </a:cxn>
                  <a:cxn ang="0">
                    <a:pos x="521" y="42"/>
                  </a:cxn>
                  <a:cxn ang="0">
                    <a:pos x="324" y="50"/>
                  </a:cxn>
                  <a:cxn ang="0">
                    <a:pos x="135" y="50"/>
                  </a:cxn>
                </a:cxnLst>
                <a:rect l="0" t="0" r="r" b="b"/>
                <a:pathLst>
                  <a:path w="5221" h="85">
                    <a:moveTo>
                      <a:pt x="0" y="25"/>
                    </a:moveTo>
                    <a:lnTo>
                      <a:pt x="94" y="16"/>
                    </a:lnTo>
                    <a:lnTo>
                      <a:pt x="125" y="8"/>
                    </a:lnTo>
                    <a:lnTo>
                      <a:pt x="167" y="8"/>
                    </a:lnTo>
                    <a:lnTo>
                      <a:pt x="198" y="8"/>
                    </a:lnTo>
                    <a:lnTo>
                      <a:pt x="240" y="8"/>
                    </a:lnTo>
                    <a:lnTo>
                      <a:pt x="324" y="8"/>
                    </a:lnTo>
                    <a:lnTo>
                      <a:pt x="355" y="16"/>
                    </a:lnTo>
                    <a:lnTo>
                      <a:pt x="386" y="16"/>
                    </a:lnTo>
                    <a:lnTo>
                      <a:pt x="428" y="25"/>
                    </a:lnTo>
                    <a:lnTo>
                      <a:pt x="459" y="33"/>
                    </a:lnTo>
                    <a:lnTo>
                      <a:pt x="491" y="33"/>
                    </a:lnTo>
                    <a:lnTo>
                      <a:pt x="574" y="33"/>
                    </a:lnTo>
                    <a:lnTo>
                      <a:pt x="616" y="33"/>
                    </a:lnTo>
                    <a:lnTo>
                      <a:pt x="657" y="33"/>
                    </a:lnTo>
                    <a:lnTo>
                      <a:pt x="731" y="33"/>
                    </a:lnTo>
                    <a:lnTo>
                      <a:pt x="793" y="33"/>
                    </a:lnTo>
                    <a:lnTo>
                      <a:pt x="856" y="33"/>
                    </a:lnTo>
                    <a:lnTo>
                      <a:pt x="918" y="33"/>
                    </a:lnTo>
                    <a:lnTo>
                      <a:pt x="950" y="33"/>
                    </a:lnTo>
                    <a:lnTo>
                      <a:pt x="1023" y="25"/>
                    </a:lnTo>
                    <a:lnTo>
                      <a:pt x="1065" y="16"/>
                    </a:lnTo>
                    <a:lnTo>
                      <a:pt x="1107" y="0"/>
                    </a:lnTo>
                    <a:lnTo>
                      <a:pt x="1137" y="0"/>
                    </a:lnTo>
                    <a:lnTo>
                      <a:pt x="1169" y="0"/>
                    </a:lnTo>
                    <a:lnTo>
                      <a:pt x="1232" y="0"/>
                    </a:lnTo>
                    <a:lnTo>
                      <a:pt x="1273" y="8"/>
                    </a:lnTo>
                    <a:lnTo>
                      <a:pt x="1336" y="8"/>
                    </a:lnTo>
                    <a:lnTo>
                      <a:pt x="1398" y="8"/>
                    </a:lnTo>
                    <a:lnTo>
                      <a:pt x="1420" y="16"/>
                    </a:lnTo>
                    <a:lnTo>
                      <a:pt x="1483" y="16"/>
                    </a:lnTo>
                    <a:lnTo>
                      <a:pt x="1545" y="25"/>
                    </a:lnTo>
                    <a:lnTo>
                      <a:pt x="1608" y="25"/>
                    </a:lnTo>
                    <a:lnTo>
                      <a:pt x="1649" y="25"/>
                    </a:lnTo>
                    <a:lnTo>
                      <a:pt x="1691" y="25"/>
                    </a:lnTo>
                    <a:lnTo>
                      <a:pt x="1733" y="25"/>
                    </a:lnTo>
                    <a:lnTo>
                      <a:pt x="1774" y="25"/>
                    </a:lnTo>
                    <a:lnTo>
                      <a:pt x="1816" y="16"/>
                    </a:lnTo>
                    <a:lnTo>
                      <a:pt x="1900" y="16"/>
                    </a:lnTo>
                    <a:lnTo>
                      <a:pt x="1984" y="25"/>
                    </a:lnTo>
                    <a:lnTo>
                      <a:pt x="2046" y="25"/>
                    </a:lnTo>
                    <a:lnTo>
                      <a:pt x="2109" y="25"/>
                    </a:lnTo>
                    <a:lnTo>
                      <a:pt x="2171" y="25"/>
                    </a:lnTo>
                    <a:lnTo>
                      <a:pt x="2234" y="25"/>
                    </a:lnTo>
                    <a:lnTo>
                      <a:pt x="2265" y="25"/>
                    </a:lnTo>
                    <a:lnTo>
                      <a:pt x="2307" y="25"/>
                    </a:lnTo>
                    <a:lnTo>
                      <a:pt x="2390" y="25"/>
                    </a:lnTo>
                    <a:lnTo>
                      <a:pt x="2464" y="25"/>
                    </a:lnTo>
                    <a:lnTo>
                      <a:pt x="2505" y="25"/>
                    </a:lnTo>
                    <a:lnTo>
                      <a:pt x="2547" y="25"/>
                    </a:lnTo>
                    <a:lnTo>
                      <a:pt x="2589" y="25"/>
                    </a:lnTo>
                    <a:lnTo>
                      <a:pt x="2651" y="25"/>
                    </a:lnTo>
                    <a:lnTo>
                      <a:pt x="2693" y="25"/>
                    </a:lnTo>
                    <a:lnTo>
                      <a:pt x="2725" y="25"/>
                    </a:lnTo>
                    <a:lnTo>
                      <a:pt x="2756" y="25"/>
                    </a:lnTo>
                    <a:lnTo>
                      <a:pt x="2819" y="25"/>
                    </a:lnTo>
                    <a:lnTo>
                      <a:pt x="2881" y="25"/>
                    </a:lnTo>
                    <a:lnTo>
                      <a:pt x="2965" y="25"/>
                    </a:lnTo>
                    <a:lnTo>
                      <a:pt x="3006" y="33"/>
                    </a:lnTo>
                    <a:lnTo>
                      <a:pt x="3038" y="33"/>
                    </a:lnTo>
                    <a:lnTo>
                      <a:pt x="3069" y="33"/>
                    </a:lnTo>
                    <a:lnTo>
                      <a:pt x="3101" y="59"/>
                    </a:lnTo>
                    <a:lnTo>
                      <a:pt x="3131" y="84"/>
                    </a:lnTo>
                    <a:lnTo>
                      <a:pt x="3152" y="59"/>
                    </a:lnTo>
                    <a:lnTo>
                      <a:pt x="3216" y="67"/>
                    </a:lnTo>
                    <a:lnTo>
                      <a:pt x="3246" y="67"/>
                    </a:lnTo>
                    <a:lnTo>
                      <a:pt x="3288" y="59"/>
                    </a:lnTo>
                    <a:lnTo>
                      <a:pt x="3320" y="50"/>
                    </a:lnTo>
                    <a:lnTo>
                      <a:pt x="3351" y="50"/>
                    </a:lnTo>
                    <a:lnTo>
                      <a:pt x="3435" y="50"/>
                    </a:lnTo>
                    <a:lnTo>
                      <a:pt x="3539" y="50"/>
                    </a:lnTo>
                    <a:lnTo>
                      <a:pt x="3643" y="50"/>
                    </a:lnTo>
                    <a:lnTo>
                      <a:pt x="3706" y="50"/>
                    </a:lnTo>
                    <a:lnTo>
                      <a:pt x="3768" y="42"/>
                    </a:lnTo>
                    <a:lnTo>
                      <a:pt x="3810" y="33"/>
                    </a:lnTo>
                    <a:lnTo>
                      <a:pt x="3832" y="25"/>
                    </a:lnTo>
                    <a:lnTo>
                      <a:pt x="3862" y="16"/>
                    </a:lnTo>
                    <a:lnTo>
                      <a:pt x="3894" y="8"/>
                    </a:lnTo>
                    <a:lnTo>
                      <a:pt x="3957" y="8"/>
                    </a:lnTo>
                    <a:lnTo>
                      <a:pt x="3987" y="8"/>
                    </a:lnTo>
                    <a:lnTo>
                      <a:pt x="4072" y="8"/>
                    </a:lnTo>
                    <a:lnTo>
                      <a:pt x="4155" y="8"/>
                    </a:lnTo>
                    <a:lnTo>
                      <a:pt x="4186" y="8"/>
                    </a:lnTo>
                    <a:lnTo>
                      <a:pt x="4227" y="8"/>
                    </a:lnTo>
                    <a:lnTo>
                      <a:pt x="4312" y="8"/>
                    </a:lnTo>
                    <a:lnTo>
                      <a:pt x="4374" y="8"/>
                    </a:lnTo>
                    <a:lnTo>
                      <a:pt x="4405" y="25"/>
                    </a:lnTo>
                    <a:lnTo>
                      <a:pt x="4437" y="33"/>
                    </a:lnTo>
                    <a:lnTo>
                      <a:pt x="4478" y="33"/>
                    </a:lnTo>
                    <a:lnTo>
                      <a:pt x="4562" y="33"/>
                    </a:lnTo>
                    <a:lnTo>
                      <a:pt x="4624" y="33"/>
                    </a:lnTo>
                    <a:lnTo>
                      <a:pt x="4687" y="33"/>
                    </a:lnTo>
                    <a:lnTo>
                      <a:pt x="4709" y="33"/>
                    </a:lnTo>
                    <a:lnTo>
                      <a:pt x="4750" y="33"/>
                    </a:lnTo>
                    <a:lnTo>
                      <a:pt x="4792" y="33"/>
                    </a:lnTo>
                    <a:lnTo>
                      <a:pt x="4834" y="33"/>
                    </a:lnTo>
                    <a:lnTo>
                      <a:pt x="4896" y="33"/>
                    </a:lnTo>
                    <a:lnTo>
                      <a:pt x="4928" y="33"/>
                    </a:lnTo>
                    <a:lnTo>
                      <a:pt x="5000" y="33"/>
                    </a:lnTo>
                    <a:lnTo>
                      <a:pt x="5074" y="33"/>
                    </a:lnTo>
                    <a:lnTo>
                      <a:pt x="5147" y="33"/>
                    </a:lnTo>
                    <a:lnTo>
                      <a:pt x="5178" y="33"/>
                    </a:lnTo>
                    <a:lnTo>
                      <a:pt x="5220" y="50"/>
                    </a:lnTo>
                    <a:lnTo>
                      <a:pt x="5199" y="76"/>
                    </a:lnTo>
                    <a:lnTo>
                      <a:pt x="5115" y="76"/>
                    </a:lnTo>
                    <a:lnTo>
                      <a:pt x="5084" y="76"/>
                    </a:lnTo>
                    <a:lnTo>
                      <a:pt x="5000" y="67"/>
                    </a:lnTo>
                    <a:lnTo>
                      <a:pt x="4938" y="67"/>
                    </a:lnTo>
                    <a:lnTo>
                      <a:pt x="4906" y="67"/>
                    </a:lnTo>
                    <a:lnTo>
                      <a:pt x="4864" y="67"/>
                    </a:lnTo>
                    <a:lnTo>
                      <a:pt x="4792" y="67"/>
                    </a:lnTo>
                    <a:lnTo>
                      <a:pt x="4719" y="67"/>
                    </a:lnTo>
                    <a:lnTo>
                      <a:pt x="4687" y="67"/>
                    </a:lnTo>
                    <a:lnTo>
                      <a:pt x="4624" y="67"/>
                    </a:lnTo>
                    <a:lnTo>
                      <a:pt x="4583" y="67"/>
                    </a:lnTo>
                    <a:lnTo>
                      <a:pt x="4499" y="76"/>
                    </a:lnTo>
                    <a:lnTo>
                      <a:pt x="4468" y="84"/>
                    </a:lnTo>
                    <a:lnTo>
                      <a:pt x="4426" y="84"/>
                    </a:lnTo>
                    <a:lnTo>
                      <a:pt x="4395" y="84"/>
                    </a:lnTo>
                    <a:lnTo>
                      <a:pt x="4312" y="84"/>
                    </a:lnTo>
                    <a:lnTo>
                      <a:pt x="4248" y="84"/>
                    </a:lnTo>
                    <a:lnTo>
                      <a:pt x="4218" y="84"/>
                    </a:lnTo>
                    <a:lnTo>
                      <a:pt x="4113" y="76"/>
                    </a:lnTo>
                    <a:lnTo>
                      <a:pt x="4029" y="76"/>
                    </a:lnTo>
                    <a:lnTo>
                      <a:pt x="3946" y="67"/>
                    </a:lnTo>
                    <a:lnTo>
                      <a:pt x="3883" y="59"/>
                    </a:lnTo>
                    <a:lnTo>
                      <a:pt x="3852" y="59"/>
                    </a:lnTo>
                    <a:lnTo>
                      <a:pt x="3821" y="59"/>
                    </a:lnTo>
                    <a:lnTo>
                      <a:pt x="3789" y="59"/>
                    </a:lnTo>
                    <a:lnTo>
                      <a:pt x="3758" y="59"/>
                    </a:lnTo>
                    <a:lnTo>
                      <a:pt x="3675" y="59"/>
                    </a:lnTo>
                    <a:lnTo>
                      <a:pt x="3612" y="59"/>
                    </a:lnTo>
                    <a:lnTo>
                      <a:pt x="3549" y="59"/>
                    </a:lnTo>
                    <a:lnTo>
                      <a:pt x="3518" y="59"/>
                    </a:lnTo>
                    <a:lnTo>
                      <a:pt x="3486" y="76"/>
                    </a:lnTo>
                    <a:lnTo>
                      <a:pt x="3456" y="76"/>
                    </a:lnTo>
                    <a:lnTo>
                      <a:pt x="3393" y="84"/>
                    </a:lnTo>
                    <a:lnTo>
                      <a:pt x="3320" y="84"/>
                    </a:lnTo>
                    <a:lnTo>
                      <a:pt x="3236" y="84"/>
                    </a:lnTo>
                    <a:lnTo>
                      <a:pt x="3205" y="84"/>
                    </a:lnTo>
                    <a:lnTo>
                      <a:pt x="3121" y="84"/>
                    </a:lnTo>
                    <a:lnTo>
                      <a:pt x="3059" y="84"/>
                    </a:lnTo>
                    <a:lnTo>
                      <a:pt x="3027" y="84"/>
                    </a:lnTo>
                    <a:lnTo>
                      <a:pt x="2944" y="76"/>
                    </a:lnTo>
                    <a:lnTo>
                      <a:pt x="2860" y="76"/>
                    </a:lnTo>
                    <a:lnTo>
                      <a:pt x="2798" y="76"/>
                    </a:lnTo>
                    <a:lnTo>
                      <a:pt x="2714" y="76"/>
                    </a:lnTo>
                    <a:lnTo>
                      <a:pt x="2651" y="84"/>
                    </a:lnTo>
                    <a:lnTo>
                      <a:pt x="2589" y="84"/>
                    </a:lnTo>
                    <a:lnTo>
                      <a:pt x="2505" y="84"/>
                    </a:lnTo>
                    <a:lnTo>
                      <a:pt x="2474" y="76"/>
                    </a:lnTo>
                    <a:lnTo>
                      <a:pt x="2432" y="76"/>
                    </a:lnTo>
                    <a:lnTo>
                      <a:pt x="2360" y="76"/>
                    </a:lnTo>
                    <a:lnTo>
                      <a:pt x="2318" y="76"/>
                    </a:lnTo>
                    <a:lnTo>
                      <a:pt x="2254" y="76"/>
                    </a:lnTo>
                    <a:lnTo>
                      <a:pt x="2192" y="76"/>
                    </a:lnTo>
                    <a:lnTo>
                      <a:pt x="2150" y="76"/>
                    </a:lnTo>
                    <a:lnTo>
                      <a:pt x="2088" y="76"/>
                    </a:lnTo>
                    <a:lnTo>
                      <a:pt x="2056" y="67"/>
                    </a:lnTo>
                    <a:lnTo>
                      <a:pt x="2014" y="59"/>
                    </a:lnTo>
                    <a:lnTo>
                      <a:pt x="1973" y="59"/>
                    </a:lnTo>
                    <a:lnTo>
                      <a:pt x="1889" y="59"/>
                    </a:lnTo>
                    <a:lnTo>
                      <a:pt x="1859" y="59"/>
                    </a:lnTo>
                    <a:lnTo>
                      <a:pt x="1837" y="67"/>
                    </a:lnTo>
                    <a:lnTo>
                      <a:pt x="1774" y="76"/>
                    </a:lnTo>
                    <a:lnTo>
                      <a:pt x="1743" y="84"/>
                    </a:lnTo>
                    <a:lnTo>
                      <a:pt x="1660" y="76"/>
                    </a:lnTo>
                    <a:lnTo>
                      <a:pt x="1628" y="76"/>
                    </a:lnTo>
                    <a:lnTo>
                      <a:pt x="1545" y="84"/>
                    </a:lnTo>
                    <a:lnTo>
                      <a:pt x="1513" y="84"/>
                    </a:lnTo>
                    <a:lnTo>
                      <a:pt x="1483" y="84"/>
                    </a:lnTo>
                    <a:lnTo>
                      <a:pt x="1451" y="59"/>
                    </a:lnTo>
                    <a:lnTo>
                      <a:pt x="1409" y="50"/>
                    </a:lnTo>
                    <a:lnTo>
                      <a:pt x="1336" y="50"/>
                    </a:lnTo>
                    <a:lnTo>
                      <a:pt x="1294" y="59"/>
                    </a:lnTo>
                    <a:lnTo>
                      <a:pt x="1211" y="59"/>
                    </a:lnTo>
                    <a:lnTo>
                      <a:pt x="1127" y="67"/>
                    </a:lnTo>
                    <a:lnTo>
                      <a:pt x="1023" y="67"/>
                    </a:lnTo>
                    <a:lnTo>
                      <a:pt x="960" y="67"/>
                    </a:lnTo>
                    <a:lnTo>
                      <a:pt x="876" y="67"/>
                    </a:lnTo>
                    <a:lnTo>
                      <a:pt x="846" y="67"/>
                    </a:lnTo>
                    <a:lnTo>
                      <a:pt x="762" y="76"/>
                    </a:lnTo>
                    <a:lnTo>
                      <a:pt x="699" y="76"/>
                    </a:lnTo>
                    <a:lnTo>
                      <a:pt x="668" y="59"/>
                    </a:lnTo>
                    <a:lnTo>
                      <a:pt x="636" y="42"/>
                    </a:lnTo>
                    <a:lnTo>
                      <a:pt x="606" y="42"/>
                    </a:lnTo>
                    <a:lnTo>
                      <a:pt x="543" y="42"/>
                    </a:lnTo>
                    <a:lnTo>
                      <a:pt x="521" y="42"/>
                    </a:lnTo>
                    <a:lnTo>
                      <a:pt x="491" y="50"/>
                    </a:lnTo>
                    <a:lnTo>
                      <a:pt x="459" y="50"/>
                    </a:lnTo>
                    <a:lnTo>
                      <a:pt x="428" y="50"/>
                    </a:lnTo>
                    <a:lnTo>
                      <a:pt x="324" y="50"/>
                    </a:lnTo>
                    <a:lnTo>
                      <a:pt x="292" y="50"/>
                    </a:lnTo>
                    <a:lnTo>
                      <a:pt x="250" y="50"/>
                    </a:lnTo>
                    <a:lnTo>
                      <a:pt x="219" y="50"/>
                    </a:lnTo>
                    <a:lnTo>
                      <a:pt x="135" y="50"/>
                    </a:lnTo>
                    <a:lnTo>
                      <a:pt x="52" y="50"/>
                    </a:lnTo>
                    <a:lnTo>
                      <a:pt x="0" y="25"/>
                    </a:lnTo>
                    <a:lnTo>
                      <a:pt x="0" y="25"/>
                    </a:lnTo>
                  </a:path>
                </a:pathLst>
              </a:custGeom>
              <a:solidFill>
                <a:srgbClr val="F8F8F8">
                  <a:alpha val="50000"/>
                </a:srgbClr>
              </a:soli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74757" name="Freeform 5"/>
              <p:cNvSpPr>
                <a:spLocks/>
              </p:cNvSpPr>
              <p:nvPr/>
            </p:nvSpPr>
            <p:spPr bwMode="auto">
              <a:xfrm>
                <a:off x="149" y="1022"/>
                <a:ext cx="5221" cy="85"/>
              </a:xfrm>
              <a:custGeom>
                <a:avLst/>
                <a:gdLst/>
                <a:ahLst/>
                <a:cxnLst>
                  <a:cxn ang="0">
                    <a:pos x="167" y="8"/>
                  </a:cxn>
                  <a:cxn ang="0">
                    <a:pos x="355" y="16"/>
                  </a:cxn>
                  <a:cxn ang="0">
                    <a:pos x="491" y="33"/>
                  </a:cxn>
                  <a:cxn ang="0">
                    <a:pos x="731" y="33"/>
                  </a:cxn>
                  <a:cxn ang="0">
                    <a:pos x="950" y="33"/>
                  </a:cxn>
                  <a:cxn ang="0">
                    <a:pos x="1137" y="0"/>
                  </a:cxn>
                  <a:cxn ang="0">
                    <a:pos x="1336" y="8"/>
                  </a:cxn>
                  <a:cxn ang="0">
                    <a:pos x="1545" y="25"/>
                  </a:cxn>
                  <a:cxn ang="0">
                    <a:pos x="1733" y="25"/>
                  </a:cxn>
                  <a:cxn ang="0">
                    <a:pos x="1984" y="25"/>
                  </a:cxn>
                  <a:cxn ang="0">
                    <a:pos x="2234" y="25"/>
                  </a:cxn>
                  <a:cxn ang="0">
                    <a:pos x="2464" y="25"/>
                  </a:cxn>
                  <a:cxn ang="0">
                    <a:pos x="2651" y="25"/>
                  </a:cxn>
                  <a:cxn ang="0">
                    <a:pos x="2819" y="25"/>
                  </a:cxn>
                  <a:cxn ang="0">
                    <a:pos x="3038" y="33"/>
                  </a:cxn>
                  <a:cxn ang="0">
                    <a:pos x="3152" y="59"/>
                  </a:cxn>
                  <a:cxn ang="0">
                    <a:pos x="3320" y="50"/>
                  </a:cxn>
                  <a:cxn ang="0">
                    <a:pos x="3643" y="50"/>
                  </a:cxn>
                  <a:cxn ang="0">
                    <a:pos x="3832" y="25"/>
                  </a:cxn>
                  <a:cxn ang="0">
                    <a:pos x="3987" y="8"/>
                  </a:cxn>
                  <a:cxn ang="0">
                    <a:pos x="4227" y="8"/>
                  </a:cxn>
                  <a:cxn ang="0">
                    <a:pos x="4437" y="33"/>
                  </a:cxn>
                  <a:cxn ang="0">
                    <a:pos x="4687" y="33"/>
                  </a:cxn>
                  <a:cxn ang="0">
                    <a:pos x="4834" y="33"/>
                  </a:cxn>
                  <a:cxn ang="0">
                    <a:pos x="5074" y="33"/>
                  </a:cxn>
                  <a:cxn ang="0">
                    <a:pos x="5199" y="76"/>
                  </a:cxn>
                  <a:cxn ang="0">
                    <a:pos x="4938" y="67"/>
                  </a:cxn>
                  <a:cxn ang="0">
                    <a:pos x="4719" y="67"/>
                  </a:cxn>
                  <a:cxn ang="0">
                    <a:pos x="4499" y="76"/>
                  </a:cxn>
                  <a:cxn ang="0">
                    <a:pos x="4312" y="84"/>
                  </a:cxn>
                  <a:cxn ang="0">
                    <a:pos x="4029" y="76"/>
                  </a:cxn>
                  <a:cxn ang="0">
                    <a:pos x="3821" y="59"/>
                  </a:cxn>
                  <a:cxn ang="0">
                    <a:pos x="3612" y="59"/>
                  </a:cxn>
                  <a:cxn ang="0">
                    <a:pos x="3456" y="76"/>
                  </a:cxn>
                  <a:cxn ang="0">
                    <a:pos x="3205" y="84"/>
                  </a:cxn>
                  <a:cxn ang="0">
                    <a:pos x="2944" y="76"/>
                  </a:cxn>
                  <a:cxn ang="0">
                    <a:pos x="2651" y="84"/>
                  </a:cxn>
                  <a:cxn ang="0">
                    <a:pos x="2432" y="76"/>
                  </a:cxn>
                  <a:cxn ang="0">
                    <a:pos x="2192" y="76"/>
                  </a:cxn>
                  <a:cxn ang="0">
                    <a:pos x="2014" y="59"/>
                  </a:cxn>
                  <a:cxn ang="0">
                    <a:pos x="1837" y="67"/>
                  </a:cxn>
                  <a:cxn ang="0">
                    <a:pos x="1628" y="76"/>
                  </a:cxn>
                  <a:cxn ang="0">
                    <a:pos x="1451" y="59"/>
                  </a:cxn>
                  <a:cxn ang="0">
                    <a:pos x="1211" y="59"/>
                  </a:cxn>
                  <a:cxn ang="0">
                    <a:pos x="876" y="67"/>
                  </a:cxn>
                  <a:cxn ang="0">
                    <a:pos x="668" y="59"/>
                  </a:cxn>
                  <a:cxn ang="0">
                    <a:pos x="521" y="42"/>
                  </a:cxn>
                  <a:cxn ang="0">
                    <a:pos x="324" y="50"/>
                  </a:cxn>
                  <a:cxn ang="0">
                    <a:pos x="135" y="50"/>
                  </a:cxn>
                </a:cxnLst>
                <a:rect l="0" t="0" r="r" b="b"/>
                <a:pathLst>
                  <a:path w="5221" h="85">
                    <a:moveTo>
                      <a:pt x="0" y="25"/>
                    </a:moveTo>
                    <a:lnTo>
                      <a:pt x="94" y="16"/>
                    </a:lnTo>
                    <a:lnTo>
                      <a:pt x="125" y="8"/>
                    </a:lnTo>
                    <a:lnTo>
                      <a:pt x="167" y="8"/>
                    </a:lnTo>
                    <a:lnTo>
                      <a:pt x="198" y="8"/>
                    </a:lnTo>
                    <a:lnTo>
                      <a:pt x="240" y="8"/>
                    </a:lnTo>
                    <a:lnTo>
                      <a:pt x="324" y="8"/>
                    </a:lnTo>
                    <a:lnTo>
                      <a:pt x="355" y="16"/>
                    </a:lnTo>
                    <a:lnTo>
                      <a:pt x="386" y="16"/>
                    </a:lnTo>
                    <a:lnTo>
                      <a:pt x="428" y="25"/>
                    </a:lnTo>
                    <a:lnTo>
                      <a:pt x="459" y="33"/>
                    </a:lnTo>
                    <a:lnTo>
                      <a:pt x="491" y="33"/>
                    </a:lnTo>
                    <a:lnTo>
                      <a:pt x="574" y="33"/>
                    </a:lnTo>
                    <a:lnTo>
                      <a:pt x="616" y="33"/>
                    </a:lnTo>
                    <a:lnTo>
                      <a:pt x="657" y="33"/>
                    </a:lnTo>
                    <a:lnTo>
                      <a:pt x="731" y="33"/>
                    </a:lnTo>
                    <a:lnTo>
                      <a:pt x="793" y="33"/>
                    </a:lnTo>
                    <a:lnTo>
                      <a:pt x="856" y="33"/>
                    </a:lnTo>
                    <a:lnTo>
                      <a:pt x="918" y="33"/>
                    </a:lnTo>
                    <a:lnTo>
                      <a:pt x="950" y="33"/>
                    </a:lnTo>
                    <a:lnTo>
                      <a:pt x="1023" y="25"/>
                    </a:lnTo>
                    <a:lnTo>
                      <a:pt x="1065" y="16"/>
                    </a:lnTo>
                    <a:lnTo>
                      <a:pt x="1107" y="0"/>
                    </a:lnTo>
                    <a:lnTo>
                      <a:pt x="1137" y="0"/>
                    </a:lnTo>
                    <a:lnTo>
                      <a:pt x="1169" y="0"/>
                    </a:lnTo>
                    <a:lnTo>
                      <a:pt x="1232" y="0"/>
                    </a:lnTo>
                    <a:lnTo>
                      <a:pt x="1273" y="8"/>
                    </a:lnTo>
                    <a:lnTo>
                      <a:pt x="1336" y="8"/>
                    </a:lnTo>
                    <a:lnTo>
                      <a:pt x="1398" y="8"/>
                    </a:lnTo>
                    <a:lnTo>
                      <a:pt x="1420" y="16"/>
                    </a:lnTo>
                    <a:lnTo>
                      <a:pt x="1483" y="16"/>
                    </a:lnTo>
                    <a:lnTo>
                      <a:pt x="1545" y="25"/>
                    </a:lnTo>
                    <a:lnTo>
                      <a:pt x="1608" y="25"/>
                    </a:lnTo>
                    <a:lnTo>
                      <a:pt x="1649" y="25"/>
                    </a:lnTo>
                    <a:lnTo>
                      <a:pt x="1691" y="25"/>
                    </a:lnTo>
                    <a:lnTo>
                      <a:pt x="1733" y="25"/>
                    </a:lnTo>
                    <a:lnTo>
                      <a:pt x="1774" y="25"/>
                    </a:lnTo>
                    <a:lnTo>
                      <a:pt x="1816" y="16"/>
                    </a:lnTo>
                    <a:lnTo>
                      <a:pt x="1900" y="16"/>
                    </a:lnTo>
                    <a:lnTo>
                      <a:pt x="1984" y="25"/>
                    </a:lnTo>
                    <a:lnTo>
                      <a:pt x="2046" y="25"/>
                    </a:lnTo>
                    <a:lnTo>
                      <a:pt x="2109" y="25"/>
                    </a:lnTo>
                    <a:lnTo>
                      <a:pt x="2171" y="25"/>
                    </a:lnTo>
                    <a:lnTo>
                      <a:pt x="2234" y="25"/>
                    </a:lnTo>
                    <a:lnTo>
                      <a:pt x="2265" y="25"/>
                    </a:lnTo>
                    <a:lnTo>
                      <a:pt x="2307" y="25"/>
                    </a:lnTo>
                    <a:lnTo>
                      <a:pt x="2390" y="25"/>
                    </a:lnTo>
                    <a:lnTo>
                      <a:pt x="2464" y="25"/>
                    </a:lnTo>
                    <a:lnTo>
                      <a:pt x="2505" y="25"/>
                    </a:lnTo>
                    <a:lnTo>
                      <a:pt x="2547" y="25"/>
                    </a:lnTo>
                    <a:lnTo>
                      <a:pt x="2589" y="25"/>
                    </a:lnTo>
                    <a:lnTo>
                      <a:pt x="2651" y="25"/>
                    </a:lnTo>
                    <a:lnTo>
                      <a:pt x="2693" y="25"/>
                    </a:lnTo>
                    <a:lnTo>
                      <a:pt x="2725" y="25"/>
                    </a:lnTo>
                    <a:lnTo>
                      <a:pt x="2756" y="25"/>
                    </a:lnTo>
                    <a:lnTo>
                      <a:pt x="2819" y="25"/>
                    </a:lnTo>
                    <a:lnTo>
                      <a:pt x="2881" y="25"/>
                    </a:lnTo>
                    <a:lnTo>
                      <a:pt x="2965" y="25"/>
                    </a:lnTo>
                    <a:lnTo>
                      <a:pt x="3006" y="33"/>
                    </a:lnTo>
                    <a:lnTo>
                      <a:pt x="3038" y="33"/>
                    </a:lnTo>
                    <a:lnTo>
                      <a:pt x="3069" y="33"/>
                    </a:lnTo>
                    <a:lnTo>
                      <a:pt x="3101" y="59"/>
                    </a:lnTo>
                    <a:lnTo>
                      <a:pt x="3131" y="84"/>
                    </a:lnTo>
                    <a:lnTo>
                      <a:pt x="3152" y="59"/>
                    </a:lnTo>
                    <a:lnTo>
                      <a:pt x="3216" y="67"/>
                    </a:lnTo>
                    <a:lnTo>
                      <a:pt x="3246" y="67"/>
                    </a:lnTo>
                    <a:lnTo>
                      <a:pt x="3288" y="59"/>
                    </a:lnTo>
                    <a:lnTo>
                      <a:pt x="3320" y="50"/>
                    </a:lnTo>
                    <a:lnTo>
                      <a:pt x="3351" y="50"/>
                    </a:lnTo>
                    <a:lnTo>
                      <a:pt x="3435" y="50"/>
                    </a:lnTo>
                    <a:lnTo>
                      <a:pt x="3539" y="50"/>
                    </a:lnTo>
                    <a:lnTo>
                      <a:pt x="3643" y="50"/>
                    </a:lnTo>
                    <a:lnTo>
                      <a:pt x="3706" y="50"/>
                    </a:lnTo>
                    <a:lnTo>
                      <a:pt x="3768" y="42"/>
                    </a:lnTo>
                    <a:lnTo>
                      <a:pt x="3810" y="33"/>
                    </a:lnTo>
                    <a:lnTo>
                      <a:pt x="3832" y="25"/>
                    </a:lnTo>
                    <a:lnTo>
                      <a:pt x="3862" y="16"/>
                    </a:lnTo>
                    <a:lnTo>
                      <a:pt x="3894" y="8"/>
                    </a:lnTo>
                    <a:lnTo>
                      <a:pt x="3957" y="8"/>
                    </a:lnTo>
                    <a:lnTo>
                      <a:pt x="3987" y="8"/>
                    </a:lnTo>
                    <a:lnTo>
                      <a:pt x="4072" y="8"/>
                    </a:lnTo>
                    <a:lnTo>
                      <a:pt x="4155" y="8"/>
                    </a:lnTo>
                    <a:lnTo>
                      <a:pt x="4186" y="8"/>
                    </a:lnTo>
                    <a:lnTo>
                      <a:pt x="4227" y="8"/>
                    </a:lnTo>
                    <a:lnTo>
                      <a:pt x="4312" y="8"/>
                    </a:lnTo>
                    <a:lnTo>
                      <a:pt x="4374" y="8"/>
                    </a:lnTo>
                    <a:lnTo>
                      <a:pt x="4405" y="25"/>
                    </a:lnTo>
                    <a:lnTo>
                      <a:pt x="4437" y="33"/>
                    </a:lnTo>
                    <a:lnTo>
                      <a:pt x="4478" y="33"/>
                    </a:lnTo>
                    <a:lnTo>
                      <a:pt x="4562" y="33"/>
                    </a:lnTo>
                    <a:lnTo>
                      <a:pt x="4624" y="33"/>
                    </a:lnTo>
                    <a:lnTo>
                      <a:pt x="4687" y="33"/>
                    </a:lnTo>
                    <a:lnTo>
                      <a:pt x="4709" y="33"/>
                    </a:lnTo>
                    <a:lnTo>
                      <a:pt x="4750" y="33"/>
                    </a:lnTo>
                    <a:lnTo>
                      <a:pt x="4792" y="33"/>
                    </a:lnTo>
                    <a:lnTo>
                      <a:pt x="4834" y="33"/>
                    </a:lnTo>
                    <a:lnTo>
                      <a:pt x="4896" y="33"/>
                    </a:lnTo>
                    <a:lnTo>
                      <a:pt x="4928" y="33"/>
                    </a:lnTo>
                    <a:lnTo>
                      <a:pt x="5000" y="33"/>
                    </a:lnTo>
                    <a:lnTo>
                      <a:pt x="5074" y="33"/>
                    </a:lnTo>
                    <a:lnTo>
                      <a:pt x="5147" y="33"/>
                    </a:lnTo>
                    <a:lnTo>
                      <a:pt x="5178" y="33"/>
                    </a:lnTo>
                    <a:lnTo>
                      <a:pt x="5220" y="50"/>
                    </a:lnTo>
                    <a:lnTo>
                      <a:pt x="5199" y="76"/>
                    </a:lnTo>
                    <a:lnTo>
                      <a:pt x="5115" y="76"/>
                    </a:lnTo>
                    <a:lnTo>
                      <a:pt x="5084" y="76"/>
                    </a:lnTo>
                    <a:lnTo>
                      <a:pt x="5000" y="67"/>
                    </a:lnTo>
                    <a:lnTo>
                      <a:pt x="4938" y="67"/>
                    </a:lnTo>
                    <a:lnTo>
                      <a:pt x="4906" y="67"/>
                    </a:lnTo>
                    <a:lnTo>
                      <a:pt x="4864" y="67"/>
                    </a:lnTo>
                    <a:lnTo>
                      <a:pt x="4792" y="67"/>
                    </a:lnTo>
                    <a:lnTo>
                      <a:pt x="4719" y="67"/>
                    </a:lnTo>
                    <a:lnTo>
                      <a:pt x="4687" y="67"/>
                    </a:lnTo>
                    <a:lnTo>
                      <a:pt x="4624" y="67"/>
                    </a:lnTo>
                    <a:lnTo>
                      <a:pt x="4583" y="67"/>
                    </a:lnTo>
                    <a:lnTo>
                      <a:pt x="4499" y="76"/>
                    </a:lnTo>
                    <a:lnTo>
                      <a:pt x="4468" y="84"/>
                    </a:lnTo>
                    <a:lnTo>
                      <a:pt x="4426" y="84"/>
                    </a:lnTo>
                    <a:lnTo>
                      <a:pt x="4395" y="84"/>
                    </a:lnTo>
                    <a:lnTo>
                      <a:pt x="4312" y="84"/>
                    </a:lnTo>
                    <a:lnTo>
                      <a:pt x="4248" y="84"/>
                    </a:lnTo>
                    <a:lnTo>
                      <a:pt x="4218" y="84"/>
                    </a:lnTo>
                    <a:lnTo>
                      <a:pt x="4113" y="76"/>
                    </a:lnTo>
                    <a:lnTo>
                      <a:pt x="4029" y="76"/>
                    </a:lnTo>
                    <a:lnTo>
                      <a:pt x="3946" y="67"/>
                    </a:lnTo>
                    <a:lnTo>
                      <a:pt x="3883" y="59"/>
                    </a:lnTo>
                    <a:lnTo>
                      <a:pt x="3852" y="59"/>
                    </a:lnTo>
                    <a:lnTo>
                      <a:pt x="3821" y="59"/>
                    </a:lnTo>
                    <a:lnTo>
                      <a:pt x="3789" y="59"/>
                    </a:lnTo>
                    <a:lnTo>
                      <a:pt x="3758" y="59"/>
                    </a:lnTo>
                    <a:lnTo>
                      <a:pt x="3675" y="59"/>
                    </a:lnTo>
                    <a:lnTo>
                      <a:pt x="3612" y="59"/>
                    </a:lnTo>
                    <a:lnTo>
                      <a:pt x="3549" y="59"/>
                    </a:lnTo>
                    <a:lnTo>
                      <a:pt x="3518" y="59"/>
                    </a:lnTo>
                    <a:lnTo>
                      <a:pt x="3486" y="76"/>
                    </a:lnTo>
                    <a:lnTo>
                      <a:pt x="3456" y="76"/>
                    </a:lnTo>
                    <a:lnTo>
                      <a:pt x="3393" y="84"/>
                    </a:lnTo>
                    <a:lnTo>
                      <a:pt x="3320" y="84"/>
                    </a:lnTo>
                    <a:lnTo>
                      <a:pt x="3236" y="84"/>
                    </a:lnTo>
                    <a:lnTo>
                      <a:pt x="3205" y="84"/>
                    </a:lnTo>
                    <a:lnTo>
                      <a:pt x="3121" y="84"/>
                    </a:lnTo>
                    <a:lnTo>
                      <a:pt x="3059" y="84"/>
                    </a:lnTo>
                    <a:lnTo>
                      <a:pt x="3027" y="84"/>
                    </a:lnTo>
                    <a:lnTo>
                      <a:pt x="2944" y="76"/>
                    </a:lnTo>
                    <a:lnTo>
                      <a:pt x="2860" y="76"/>
                    </a:lnTo>
                    <a:lnTo>
                      <a:pt x="2798" y="76"/>
                    </a:lnTo>
                    <a:lnTo>
                      <a:pt x="2714" y="76"/>
                    </a:lnTo>
                    <a:lnTo>
                      <a:pt x="2651" y="84"/>
                    </a:lnTo>
                    <a:lnTo>
                      <a:pt x="2589" y="84"/>
                    </a:lnTo>
                    <a:lnTo>
                      <a:pt x="2505" y="84"/>
                    </a:lnTo>
                    <a:lnTo>
                      <a:pt x="2474" y="76"/>
                    </a:lnTo>
                    <a:lnTo>
                      <a:pt x="2432" y="76"/>
                    </a:lnTo>
                    <a:lnTo>
                      <a:pt x="2360" y="76"/>
                    </a:lnTo>
                    <a:lnTo>
                      <a:pt x="2318" y="76"/>
                    </a:lnTo>
                    <a:lnTo>
                      <a:pt x="2254" y="76"/>
                    </a:lnTo>
                    <a:lnTo>
                      <a:pt x="2192" y="76"/>
                    </a:lnTo>
                    <a:lnTo>
                      <a:pt x="2150" y="76"/>
                    </a:lnTo>
                    <a:lnTo>
                      <a:pt x="2088" y="76"/>
                    </a:lnTo>
                    <a:lnTo>
                      <a:pt x="2056" y="67"/>
                    </a:lnTo>
                    <a:lnTo>
                      <a:pt x="2014" y="59"/>
                    </a:lnTo>
                    <a:lnTo>
                      <a:pt x="1973" y="59"/>
                    </a:lnTo>
                    <a:lnTo>
                      <a:pt x="1889" y="59"/>
                    </a:lnTo>
                    <a:lnTo>
                      <a:pt x="1859" y="59"/>
                    </a:lnTo>
                    <a:lnTo>
                      <a:pt x="1837" y="67"/>
                    </a:lnTo>
                    <a:lnTo>
                      <a:pt x="1774" y="76"/>
                    </a:lnTo>
                    <a:lnTo>
                      <a:pt x="1743" y="84"/>
                    </a:lnTo>
                    <a:lnTo>
                      <a:pt x="1660" y="76"/>
                    </a:lnTo>
                    <a:lnTo>
                      <a:pt x="1628" y="76"/>
                    </a:lnTo>
                    <a:lnTo>
                      <a:pt x="1545" y="84"/>
                    </a:lnTo>
                    <a:lnTo>
                      <a:pt x="1513" y="84"/>
                    </a:lnTo>
                    <a:lnTo>
                      <a:pt x="1483" y="84"/>
                    </a:lnTo>
                    <a:lnTo>
                      <a:pt x="1451" y="59"/>
                    </a:lnTo>
                    <a:lnTo>
                      <a:pt x="1409" y="50"/>
                    </a:lnTo>
                    <a:lnTo>
                      <a:pt x="1336" y="50"/>
                    </a:lnTo>
                    <a:lnTo>
                      <a:pt x="1294" y="59"/>
                    </a:lnTo>
                    <a:lnTo>
                      <a:pt x="1211" y="59"/>
                    </a:lnTo>
                    <a:lnTo>
                      <a:pt x="1127" y="67"/>
                    </a:lnTo>
                    <a:lnTo>
                      <a:pt x="1023" y="67"/>
                    </a:lnTo>
                    <a:lnTo>
                      <a:pt x="960" y="67"/>
                    </a:lnTo>
                    <a:lnTo>
                      <a:pt x="876" y="67"/>
                    </a:lnTo>
                    <a:lnTo>
                      <a:pt x="846" y="67"/>
                    </a:lnTo>
                    <a:lnTo>
                      <a:pt x="762" y="76"/>
                    </a:lnTo>
                    <a:lnTo>
                      <a:pt x="699" y="76"/>
                    </a:lnTo>
                    <a:lnTo>
                      <a:pt x="668" y="59"/>
                    </a:lnTo>
                    <a:lnTo>
                      <a:pt x="636" y="42"/>
                    </a:lnTo>
                    <a:lnTo>
                      <a:pt x="606" y="42"/>
                    </a:lnTo>
                    <a:lnTo>
                      <a:pt x="543" y="42"/>
                    </a:lnTo>
                    <a:lnTo>
                      <a:pt x="521" y="42"/>
                    </a:lnTo>
                    <a:lnTo>
                      <a:pt x="491" y="50"/>
                    </a:lnTo>
                    <a:lnTo>
                      <a:pt x="459" y="50"/>
                    </a:lnTo>
                    <a:lnTo>
                      <a:pt x="428" y="50"/>
                    </a:lnTo>
                    <a:lnTo>
                      <a:pt x="324" y="50"/>
                    </a:lnTo>
                    <a:lnTo>
                      <a:pt x="292" y="50"/>
                    </a:lnTo>
                    <a:lnTo>
                      <a:pt x="250" y="50"/>
                    </a:lnTo>
                    <a:lnTo>
                      <a:pt x="219" y="50"/>
                    </a:lnTo>
                    <a:lnTo>
                      <a:pt x="135" y="50"/>
                    </a:lnTo>
                    <a:lnTo>
                      <a:pt x="52" y="50"/>
                    </a:lnTo>
                    <a:lnTo>
                      <a:pt x="0" y="25"/>
                    </a:lnTo>
                    <a:lnTo>
                      <a:pt x="0" y="25"/>
                    </a:lnTo>
                  </a:path>
                </a:pathLst>
              </a:custGeom>
              <a:solidFill>
                <a:srgbClr val="393939">
                  <a:alpha val="50000"/>
                </a:srgbClr>
              </a:soli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grpSp>
          <p:nvGrpSpPr>
            <p:cNvPr id="282633" name="Group 6"/>
            <p:cNvGrpSpPr>
              <a:grpSpLocks/>
            </p:cNvGrpSpPr>
            <p:nvPr/>
          </p:nvGrpSpPr>
          <p:grpSpPr bwMode="auto">
            <a:xfrm>
              <a:off x="5297" y="3348"/>
              <a:ext cx="385" cy="852"/>
              <a:chOff x="5297" y="3348"/>
              <a:chExt cx="385" cy="852"/>
            </a:xfrm>
          </p:grpSpPr>
          <p:grpSp>
            <p:nvGrpSpPr>
              <p:cNvPr id="282634" name="Group 7"/>
              <p:cNvGrpSpPr>
                <a:grpSpLocks/>
              </p:cNvGrpSpPr>
              <p:nvPr/>
            </p:nvGrpSpPr>
            <p:grpSpPr bwMode="auto">
              <a:xfrm>
                <a:off x="5301" y="3359"/>
                <a:ext cx="381" cy="841"/>
                <a:chOff x="5301" y="3359"/>
                <a:chExt cx="381" cy="841"/>
              </a:xfrm>
            </p:grpSpPr>
            <p:sp>
              <p:nvSpPr>
                <p:cNvPr id="74760" name="Freeform 8"/>
                <p:cNvSpPr>
                  <a:spLocks/>
                </p:cNvSpPr>
                <p:nvPr/>
              </p:nvSpPr>
              <p:spPr bwMode="auto">
                <a:xfrm>
                  <a:off x="5301" y="3567"/>
                  <a:ext cx="338" cy="633"/>
                </a:xfrm>
                <a:custGeom>
                  <a:avLst/>
                  <a:gdLst/>
                  <a:ahLst/>
                  <a:cxnLst>
                    <a:cxn ang="0">
                      <a:pos x="90" y="369"/>
                    </a:cxn>
                    <a:cxn ang="0">
                      <a:pos x="111" y="321"/>
                    </a:cxn>
                    <a:cxn ang="0">
                      <a:pos x="90" y="240"/>
                    </a:cxn>
                    <a:cxn ang="0">
                      <a:pos x="64" y="190"/>
                    </a:cxn>
                    <a:cxn ang="0">
                      <a:pos x="54" y="132"/>
                    </a:cxn>
                    <a:cxn ang="0">
                      <a:pos x="57" y="96"/>
                    </a:cxn>
                    <a:cxn ang="0">
                      <a:pos x="63" y="75"/>
                    </a:cxn>
                    <a:cxn ang="0">
                      <a:pos x="74" y="42"/>
                    </a:cxn>
                    <a:cxn ang="0">
                      <a:pos x="111" y="18"/>
                    </a:cxn>
                    <a:cxn ang="0">
                      <a:pos x="148" y="0"/>
                    </a:cxn>
                    <a:cxn ang="0">
                      <a:pos x="180" y="0"/>
                    </a:cxn>
                    <a:cxn ang="0">
                      <a:pos x="211" y="11"/>
                    </a:cxn>
                    <a:cxn ang="0">
                      <a:pos x="232" y="42"/>
                    </a:cxn>
                    <a:cxn ang="0">
                      <a:pos x="243" y="64"/>
                    </a:cxn>
                    <a:cxn ang="0">
                      <a:pos x="274" y="95"/>
                    </a:cxn>
                    <a:cxn ang="0">
                      <a:pos x="295" y="127"/>
                    </a:cxn>
                    <a:cxn ang="0">
                      <a:pos x="327" y="158"/>
                    </a:cxn>
                    <a:cxn ang="0">
                      <a:pos x="337" y="190"/>
                    </a:cxn>
                    <a:cxn ang="0">
                      <a:pos x="337" y="221"/>
                    </a:cxn>
                    <a:cxn ang="0">
                      <a:pos x="327" y="243"/>
                    </a:cxn>
                    <a:cxn ang="0">
                      <a:pos x="316" y="274"/>
                    </a:cxn>
                    <a:cxn ang="0">
                      <a:pos x="295" y="306"/>
                    </a:cxn>
                    <a:cxn ang="0">
                      <a:pos x="274" y="337"/>
                    </a:cxn>
                    <a:cxn ang="0">
                      <a:pos x="243" y="358"/>
                    </a:cxn>
                    <a:cxn ang="0">
                      <a:pos x="232" y="390"/>
                    </a:cxn>
                    <a:cxn ang="0">
                      <a:pos x="211" y="421"/>
                    </a:cxn>
                    <a:cxn ang="0">
                      <a:pos x="190" y="443"/>
                    </a:cxn>
                    <a:cxn ang="0">
                      <a:pos x="180" y="485"/>
                    </a:cxn>
                    <a:cxn ang="0">
                      <a:pos x="169" y="516"/>
                    </a:cxn>
                    <a:cxn ang="0">
                      <a:pos x="158" y="548"/>
                    </a:cxn>
                    <a:cxn ang="0">
                      <a:pos x="137" y="579"/>
                    </a:cxn>
                    <a:cxn ang="0">
                      <a:pos x="95" y="611"/>
                    </a:cxn>
                    <a:cxn ang="0">
                      <a:pos x="64" y="632"/>
                    </a:cxn>
                    <a:cxn ang="0">
                      <a:pos x="32" y="622"/>
                    </a:cxn>
                    <a:cxn ang="0">
                      <a:pos x="11" y="600"/>
                    </a:cxn>
                    <a:cxn ang="0">
                      <a:pos x="0" y="588"/>
                    </a:cxn>
                    <a:cxn ang="0">
                      <a:pos x="0" y="555"/>
                    </a:cxn>
                    <a:cxn ang="0">
                      <a:pos x="3" y="519"/>
                    </a:cxn>
                    <a:cxn ang="0">
                      <a:pos x="15" y="483"/>
                    </a:cxn>
                    <a:cxn ang="0">
                      <a:pos x="24" y="450"/>
                    </a:cxn>
                    <a:cxn ang="0">
                      <a:pos x="66" y="408"/>
                    </a:cxn>
                    <a:cxn ang="0">
                      <a:pos x="90" y="369"/>
                    </a:cxn>
                  </a:cxnLst>
                  <a:rect l="0" t="0" r="r" b="b"/>
                  <a:pathLst>
                    <a:path w="338" h="633">
                      <a:moveTo>
                        <a:pt x="90" y="369"/>
                      </a:moveTo>
                      <a:lnTo>
                        <a:pt x="111" y="321"/>
                      </a:lnTo>
                      <a:lnTo>
                        <a:pt x="90" y="240"/>
                      </a:lnTo>
                      <a:lnTo>
                        <a:pt x="64" y="190"/>
                      </a:lnTo>
                      <a:lnTo>
                        <a:pt x="54" y="132"/>
                      </a:lnTo>
                      <a:lnTo>
                        <a:pt x="57" y="96"/>
                      </a:lnTo>
                      <a:lnTo>
                        <a:pt x="63" y="75"/>
                      </a:lnTo>
                      <a:lnTo>
                        <a:pt x="74" y="42"/>
                      </a:lnTo>
                      <a:lnTo>
                        <a:pt x="111" y="18"/>
                      </a:lnTo>
                      <a:lnTo>
                        <a:pt x="148" y="0"/>
                      </a:lnTo>
                      <a:lnTo>
                        <a:pt x="180" y="0"/>
                      </a:lnTo>
                      <a:lnTo>
                        <a:pt x="211" y="11"/>
                      </a:lnTo>
                      <a:lnTo>
                        <a:pt x="232" y="42"/>
                      </a:lnTo>
                      <a:lnTo>
                        <a:pt x="243" y="64"/>
                      </a:lnTo>
                      <a:lnTo>
                        <a:pt x="274" y="95"/>
                      </a:lnTo>
                      <a:lnTo>
                        <a:pt x="295" y="127"/>
                      </a:lnTo>
                      <a:lnTo>
                        <a:pt x="327" y="158"/>
                      </a:lnTo>
                      <a:lnTo>
                        <a:pt x="337" y="190"/>
                      </a:lnTo>
                      <a:lnTo>
                        <a:pt x="337" y="221"/>
                      </a:lnTo>
                      <a:lnTo>
                        <a:pt x="327" y="243"/>
                      </a:lnTo>
                      <a:lnTo>
                        <a:pt x="316" y="274"/>
                      </a:lnTo>
                      <a:lnTo>
                        <a:pt x="295" y="306"/>
                      </a:lnTo>
                      <a:lnTo>
                        <a:pt x="274" y="337"/>
                      </a:lnTo>
                      <a:lnTo>
                        <a:pt x="243" y="358"/>
                      </a:lnTo>
                      <a:lnTo>
                        <a:pt x="232" y="390"/>
                      </a:lnTo>
                      <a:lnTo>
                        <a:pt x="211" y="421"/>
                      </a:lnTo>
                      <a:lnTo>
                        <a:pt x="190" y="443"/>
                      </a:lnTo>
                      <a:lnTo>
                        <a:pt x="180" y="485"/>
                      </a:lnTo>
                      <a:lnTo>
                        <a:pt x="169" y="516"/>
                      </a:lnTo>
                      <a:lnTo>
                        <a:pt x="158" y="548"/>
                      </a:lnTo>
                      <a:lnTo>
                        <a:pt x="137" y="579"/>
                      </a:lnTo>
                      <a:lnTo>
                        <a:pt x="95" y="611"/>
                      </a:lnTo>
                      <a:lnTo>
                        <a:pt x="64" y="632"/>
                      </a:lnTo>
                      <a:lnTo>
                        <a:pt x="32" y="622"/>
                      </a:lnTo>
                      <a:lnTo>
                        <a:pt x="11" y="600"/>
                      </a:lnTo>
                      <a:lnTo>
                        <a:pt x="0" y="588"/>
                      </a:lnTo>
                      <a:lnTo>
                        <a:pt x="0" y="555"/>
                      </a:lnTo>
                      <a:lnTo>
                        <a:pt x="3" y="519"/>
                      </a:lnTo>
                      <a:lnTo>
                        <a:pt x="15" y="483"/>
                      </a:lnTo>
                      <a:lnTo>
                        <a:pt x="24" y="450"/>
                      </a:lnTo>
                      <a:lnTo>
                        <a:pt x="66" y="408"/>
                      </a:lnTo>
                      <a:lnTo>
                        <a:pt x="90" y="369"/>
                      </a:lnTo>
                    </a:path>
                  </a:pathLst>
                </a:custGeom>
                <a:solidFill>
                  <a:srgbClr val="F8F8F8">
                    <a:alpha val="50000"/>
                  </a:srgbClr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74761" name="Oval 9"/>
                <p:cNvSpPr>
                  <a:spLocks noChangeArrowheads="1"/>
                </p:cNvSpPr>
                <p:nvPr/>
              </p:nvSpPr>
              <p:spPr bwMode="auto">
                <a:xfrm rot="705000">
                  <a:off x="5403" y="3359"/>
                  <a:ext cx="100" cy="196"/>
                </a:xfrm>
                <a:prstGeom prst="ellipse">
                  <a:avLst/>
                </a:prstGeom>
                <a:solidFill>
                  <a:srgbClr val="F8F8F8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74762" name="Freeform 10"/>
                <p:cNvSpPr>
                  <a:spLocks/>
                </p:cNvSpPr>
                <p:nvPr/>
              </p:nvSpPr>
              <p:spPr bwMode="auto">
                <a:xfrm>
                  <a:off x="5514" y="3432"/>
                  <a:ext cx="54" cy="135"/>
                </a:xfrm>
                <a:custGeom>
                  <a:avLst/>
                  <a:gdLst/>
                  <a:ahLst/>
                  <a:cxnLst>
                    <a:cxn ang="0">
                      <a:pos x="6" y="11"/>
                    </a:cxn>
                    <a:cxn ang="0">
                      <a:pos x="3" y="37"/>
                    </a:cxn>
                    <a:cxn ang="0">
                      <a:pos x="0" y="63"/>
                    </a:cxn>
                    <a:cxn ang="0">
                      <a:pos x="0" y="86"/>
                    </a:cxn>
                    <a:cxn ang="0">
                      <a:pos x="6" y="108"/>
                    </a:cxn>
                    <a:cxn ang="0">
                      <a:pos x="26" y="134"/>
                    </a:cxn>
                    <a:cxn ang="0">
                      <a:pos x="45" y="115"/>
                    </a:cxn>
                    <a:cxn ang="0">
                      <a:pos x="53" y="67"/>
                    </a:cxn>
                    <a:cxn ang="0">
                      <a:pos x="50" y="40"/>
                    </a:cxn>
                    <a:cxn ang="0">
                      <a:pos x="42" y="18"/>
                    </a:cxn>
                    <a:cxn ang="0">
                      <a:pos x="20" y="0"/>
                    </a:cxn>
                    <a:cxn ang="0">
                      <a:pos x="6" y="11"/>
                    </a:cxn>
                  </a:cxnLst>
                  <a:rect l="0" t="0" r="r" b="b"/>
                  <a:pathLst>
                    <a:path w="54" h="135">
                      <a:moveTo>
                        <a:pt x="6" y="11"/>
                      </a:moveTo>
                      <a:lnTo>
                        <a:pt x="3" y="37"/>
                      </a:lnTo>
                      <a:lnTo>
                        <a:pt x="0" y="63"/>
                      </a:lnTo>
                      <a:lnTo>
                        <a:pt x="0" y="86"/>
                      </a:lnTo>
                      <a:lnTo>
                        <a:pt x="6" y="108"/>
                      </a:lnTo>
                      <a:lnTo>
                        <a:pt x="26" y="134"/>
                      </a:lnTo>
                      <a:lnTo>
                        <a:pt x="45" y="115"/>
                      </a:lnTo>
                      <a:lnTo>
                        <a:pt x="53" y="67"/>
                      </a:lnTo>
                      <a:lnTo>
                        <a:pt x="50" y="40"/>
                      </a:lnTo>
                      <a:lnTo>
                        <a:pt x="42" y="18"/>
                      </a:lnTo>
                      <a:lnTo>
                        <a:pt x="20" y="0"/>
                      </a:lnTo>
                      <a:lnTo>
                        <a:pt x="6" y="11"/>
                      </a:lnTo>
                    </a:path>
                  </a:pathLst>
                </a:custGeom>
                <a:solidFill>
                  <a:srgbClr val="F8F8F8">
                    <a:alpha val="50000"/>
                  </a:srgbClr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74763" name="Freeform 11"/>
                <p:cNvSpPr>
                  <a:spLocks/>
                </p:cNvSpPr>
                <p:nvPr/>
              </p:nvSpPr>
              <p:spPr bwMode="auto">
                <a:xfrm>
                  <a:off x="5562" y="3506"/>
                  <a:ext cx="58" cy="107"/>
                </a:xfrm>
                <a:custGeom>
                  <a:avLst/>
                  <a:gdLst/>
                  <a:ahLst/>
                  <a:cxnLst>
                    <a:cxn ang="0">
                      <a:pos x="19" y="6"/>
                    </a:cxn>
                    <a:cxn ang="0">
                      <a:pos x="11" y="26"/>
                    </a:cxn>
                    <a:cxn ang="0">
                      <a:pos x="4" y="46"/>
                    </a:cxn>
                    <a:cxn ang="0">
                      <a:pos x="0" y="63"/>
                    </a:cxn>
                    <a:cxn ang="0">
                      <a:pos x="2" y="82"/>
                    </a:cxn>
                    <a:cxn ang="0">
                      <a:pos x="18" y="106"/>
                    </a:cxn>
                    <a:cxn ang="0">
                      <a:pos x="39" y="95"/>
                    </a:cxn>
                    <a:cxn ang="0">
                      <a:pos x="55" y="60"/>
                    </a:cxn>
                    <a:cxn ang="0">
                      <a:pos x="57" y="37"/>
                    </a:cxn>
                    <a:cxn ang="0">
                      <a:pos x="53" y="19"/>
                    </a:cxn>
                    <a:cxn ang="0">
                      <a:pos x="34" y="0"/>
                    </a:cxn>
                    <a:cxn ang="0">
                      <a:pos x="19" y="6"/>
                    </a:cxn>
                  </a:cxnLst>
                  <a:rect l="0" t="0" r="r" b="b"/>
                  <a:pathLst>
                    <a:path w="58" h="107">
                      <a:moveTo>
                        <a:pt x="19" y="6"/>
                      </a:moveTo>
                      <a:lnTo>
                        <a:pt x="11" y="26"/>
                      </a:lnTo>
                      <a:lnTo>
                        <a:pt x="4" y="46"/>
                      </a:lnTo>
                      <a:lnTo>
                        <a:pt x="0" y="63"/>
                      </a:lnTo>
                      <a:lnTo>
                        <a:pt x="2" y="82"/>
                      </a:lnTo>
                      <a:lnTo>
                        <a:pt x="18" y="106"/>
                      </a:lnTo>
                      <a:lnTo>
                        <a:pt x="39" y="95"/>
                      </a:lnTo>
                      <a:lnTo>
                        <a:pt x="55" y="60"/>
                      </a:lnTo>
                      <a:lnTo>
                        <a:pt x="57" y="37"/>
                      </a:lnTo>
                      <a:lnTo>
                        <a:pt x="53" y="19"/>
                      </a:lnTo>
                      <a:lnTo>
                        <a:pt x="34" y="0"/>
                      </a:lnTo>
                      <a:lnTo>
                        <a:pt x="19" y="6"/>
                      </a:lnTo>
                    </a:path>
                  </a:pathLst>
                </a:custGeom>
                <a:solidFill>
                  <a:srgbClr val="F8F8F8">
                    <a:alpha val="50000"/>
                  </a:srgbClr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74764" name="Freeform 12"/>
                <p:cNvSpPr>
                  <a:spLocks/>
                </p:cNvSpPr>
                <p:nvPr/>
              </p:nvSpPr>
              <p:spPr bwMode="auto">
                <a:xfrm>
                  <a:off x="5634" y="3642"/>
                  <a:ext cx="48" cy="83"/>
                </a:xfrm>
                <a:custGeom>
                  <a:avLst/>
                  <a:gdLst/>
                  <a:ahLst/>
                  <a:cxnLst>
                    <a:cxn ang="0">
                      <a:pos x="15" y="4"/>
                    </a:cxn>
                    <a:cxn ang="0">
                      <a:pos x="9" y="20"/>
                    </a:cxn>
                    <a:cxn ang="0">
                      <a:pos x="3" y="35"/>
                    </a:cxn>
                    <a:cxn ang="0">
                      <a:pos x="0" y="48"/>
                    </a:cxn>
                    <a:cxn ang="0">
                      <a:pos x="1" y="63"/>
                    </a:cxn>
                    <a:cxn ang="0">
                      <a:pos x="14" y="82"/>
                    </a:cxn>
                    <a:cxn ang="0">
                      <a:pos x="32" y="73"/>
                    </a:cxn>
                    <a:cxn ang="0">
                      <a:pos x="45" y="46"/>
                    </a:cxn>
                    <a:cxn ang="0">
                      <a:pos x="47" y="28"/>
                    </a:cxn>
                    <a:cxn ang="0">
                      <a:pos x="43" y="14"/>
                    </a:cxn>
                    <a:cxn ang="0">
                      <a:pos x="28" y="0"/>
                    </a:cxn>
                    <a:cxn ang="0">
                      <a:pos x="15" y="4"/>
                    </a:cxn>
                  </a:cxnLst>
                  <a:rect l="0" t="0" r="r" b="b"/>
                  <a:pathLst>
                    <a:path w="48" h="83">
                      <a:moveTo>
                        <a:pt x="15" y="4"/>
                      </a:moveTo>
                      <a:lnTo>
                        <a:pt x="9" y="20"/>
                      </a:lnTo>
                      <a:lnTo>
                        <a:pt x="3" y="35"/>
                      </a:lnTo>
                      <a:lnTo>
                        <a:pt x="0" y="48"/>
                      </a:lnTo>
                      <a:lnTo>
                        <a:pt x="1" y="63"/>
                      </a:lnTo>
                      <a:lnTo>
                        <a:pt x="14" y="82"/>
                      </a:lnTo>
                      <a:lnTo>
                        <a:pt x="32" y="73"/>
                      </a:lnTo>
                      <a:lnTo>
                        <a:pt x="45" y="46"/>
                      </a:lnTo>
                      <a:lnTo>
                        <a:pt x="47" y="28"/>
                      </a:lnTo>
                      <a:lnTo>
                        <a:pt x="43" y="14"/>
                      </a:lnTo>
                      <a:lnTo>
                        <a:pt x="28" y="0"/>
                      </a:lnTo>
                      <a:lnTo>
                        <a:pt x="15" y="4"/>
                      </a:lnTo>
                    </a:path>
                  </a:pathLst>
                </a:custGeom>
                <a:solidFill>
                  <a:srgbClr val="F8F8F8">
                    <a:alpha val="50000"/>
                  </a:srgbClr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74765" name="Freeform 13"/>
                <p:cNvSpPr>
                  <a:spLocks/>
                </p:cNvSpPr>
                <p:nvPr/>
              </p:nvSpPr>
              <p:spPr bwMode="auto">
                <a:xfrm>
                  <a:off x="5599" y="3580"/>
                  <a:ext cx="56" cy="93"/>
                </a:xfrm>
                <a:custGeom>
                  <a:avLst/>
                  <a:gdLst/>
                  <a:ahLst/>
                  <a:cxnLst>
                    <a:cxn ang="0">
                      <a:pos x="18" y="5"/>
                    </a:cxn>
                    <a:cxn ang="0">
                      <a:pos x="10" y="22"/>
                    </a:cxn>
                    <a:cxn ang="0">
                      <a:pos x="3" y="39"/>
                    </a:cxn>
                    <a:cxn ang="0">
                      <a:pos x="0" y="54"/>
                    </a:cxn>
                    <a:cxn ang="0">
                      <a:pos x="1" y="71"/>
                    </a:cxn>
                    <a:cxn ang="0">
                      <a:pos x="17" y="92"/>
                    </a:cxn>
                    <a:cxn ang="0">
                      <a:pos x="37" y="82"/>
                    </a:cxn>
                    <a:cxn ang="0">
                      <a:pos x="53" y="52"/>
                    </a:cxn>
                    <a:cxn ang="0">
                      <a:pos x="55" y="32"/>
                    </a:cxn>
                    <a:cxn ang="0">
                      <a:pos x="51" y="16"/>
                    </a:cxn>
                    <a:cxn ang="0">
                      <a:pos x="32" y="0"/>
                    </a:cxn>
                    <a:cxn ang="0">
                      <a:pos x="18" y="5"/>
                    </a:cxn>
                  </a:cxnLst>
                  <a:rect l="0" t="0" r="r" b="b"/>
                  <a:pathLst>
                    <a:path w="56" h="93">
                      <a:moveTo>
                        <a:pt x="18" y="5"/>
                      </a:moveTo>
                      <a:lnTo>
                        <a:pt x="10" y="22"/>
                      </a:lnTo>
                      <a:lnTo>
                        <a:pt x="3" y="39"/>
                      </a:lnTo>
                      <a:lnTo>
                        <a:pt x="0" y="54"/>
                      </a:lnTo>
                      <a:lnTo>
                        <a:pt x="1" y="71"/>
                      </a:lnTo>
                      <a:lnTo>
                        <a:pt x="17" y="92"/>
                      </a:lnTo>
                      <a:lnTo>
                        <a:pt x="37" y="82"/>
                      </a:lnTo>
                      <a:lnTo>
                        <a:pt x="53" y="52"/>
                      </a:lnTo>
                      <a:lnTo>
                        <a:pt x="55" y="32"/>
                      </a:lnTo>
                      <a:lnTo>
                        <a:pt x="51" y="16"/>
                      </a:lnTo>
                      <a:lnTo>
                        <a:pt x="32" y="0"/>
                      </a:lnTo>
                      <a:lnTo>
                        <a:pt x="18" y="5"/>
                      </a:lnTo>
                    </a:path>
                  </a:pathLst>
                </a:custGeom>
                <a:solidFill>
                  <a:srgbClr val="F8F8F8">
                    <a:alpha val="50000"/>
                  </a:srgbClr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</p:grpSp>
          <p:grpSp>
            <p:nvGrpSpPr>
              <p:cNvPr id="282635" name="Group 14"/>
              <p:cNvGrpSpPr>
                <a:grpSpLocks/>
              </p:cNvGrpSpPr>
              <p:nvPr/>
            </p:nvGrpSpPr>
            <p:grpSpPr bwMode="auto">
              <a:xfrm>
                <a:off x="5297" y="3348"/>
                <a:ext cx="381" cy="841"/>
                <a:chOff x="5297" y="3348"/>
                <a:chExt cx="381" cy="841"/>
              </a:xfrm>
            </p:grpSpPr>
            <p:sp>
              <p:nvSpPr>
                <p:cNvPr id="74767" name="Freeform 15"/>
                <p:cNvSpPr>
                  <a:spLocks/>
                </p:cNvSpPr>
                <p:nvPr/>
              </p:nvSpPr>
              <p:spPr bwMode="auto">
                <a:xfrm>
                  <a:off x="5297" y="3556"/>
                  <a:ext cx="338" cy="633"/>
                </a:xfrm>
                <a:custGeom>
                  <a:avLst/>
                  <a:gdLst/>
                  <a:ahLst/>
                  <a:cxnLst>
                    <a:cxn ang="0">
                      <a:pos x="90" y="369"/>
                    </a:cxn>
                    <a:cxn ang="0">
                      <a:pos x="111" y="321"/>
                    </a:cxn>
                    <a:cxn ang="0">
                      <a:pos x="90" y="240"/>
                    </a:cxn>
                    <a:cxn ang="0">
                      <a:pos x="64" y="190"/>
                    </a:cxn>
                    <a:cxn ang="0">
                      <a:pos x="54" y="132"/>
                    </a:cxn>
                    <a:cxn ang="0">
                      <a:pos x="57" y="96"/>
                    </a:cxn>
                    <a:cxn ang="0">
                      <a:pos x="63" y="75"/>
                    </a:cxn>
                    <a:cxn ang="0">
                      <a:pos x="74" y="42"/>
                    </a:cxn>
                    <a:cxn ang="0">
                      <a:pos x="111" y="18"/>
                    </a:cxn>
                    <a:cxn ang="0">
                      <a:pos x="148" y="0"/>
                    </a:cxn>
                    <a:cxn ang="0">
                      <a:pos x="180" y="0"/>
                    </a:cxn>
                    <a:cxn ang="0">
                      <a:pos x="211" y="11"/>
                    </a:cxn>
                    <a:cxn ang="0">
                      <a:pos x="232" y="42"/>
                    </a:cxn>
                    <a:cxn ang="0">
                      <a:pos x="243" y="64"/>
                    </a:cxn>
                    <a:cxn ang="0">
                      <a:pos x="274" y="95"/>
                    </a:cxn>
                    <a:cxn ang="0">
                      <a:pos x="295" y="127"/>
                    </a:cxn>
                    <a:cxn ang="0">
                      <a:pos x="327" y="158"/>
                    </a:cxn>
                    <a:cxn ang="0">
                      <a:pos x="337" y="190"/>
                    </a:cxn>
                    <a:cxn ang="0">
                      <a:pos x="337" y="221"/>
                    </a:cxn>
                    <a:cxn ang="0">
                      <a:pos x="327" y="243"/>
                    </a:cxn>
                    <a:cxn ang="0">
                      <a:pos x="316" y="274"/>
                    </a:cxn>
                    <a:cxn ang="0">
                      <a:pos x="295" y="306"/>
                    </a:cxn>
                    <a:cxn ang="0">
                      <a:pos x="274" y="337"/>
                    </a:cxn>
                    <a:cxn ang="0">
                      <a:pos x="243" y="358"/>
                    </a:cxn>
                    <a:cxn ang="0">
                      <a:pos x="232" y="390"/>
                    </a:cxn>
                    <a:cxn ang="0">
                      <a:pos x="211" y="421"/>
                    </a:cxn>
                    <a:cxn ang="0">
                      <a:pos x="190" y="443"/>
                    </a:cxn>
                    <a:cxn ang="0">
                      <a:pos x="180" y="485"/>
                    </a:cxn>
                    <a:cxn ang="0">
                      <a:pos x="169" y="516"/>
                    </a:cxn>
                    <a:cxn ang="0">
                      <a:pos x="158" y="548"/>
                    </a:cxn>
                    <a:cxn ang="0">
                      <a:pos x="137" y="579"/>
                    </a:cxn>
                    <a:cxn ang="0">
                      <a:pos x="95" y="611"/>
                    </a:cxn>
                    <a:cxn ang="0">
                      <a:pos x="64" y="632"/>
                    </a:cxn>
                    <a:cxn ang="0">
                      <a:pos x="32" y="622"/>
                    </a:cxn>
                    <a:cxn ang="0">
                      <a:pos x="11" y="600"/>
                    </a:cxn>
                    <a:cxn ang="0">
                      <a:pos x="0" y="588"/>
                    </a:cxn>
                    <a:cxn ang="0">
                      <a:pos x="0" y="555"/>
                    </a:cxn>
                    <a:cxn ang="0">
                      <a:pos x="3" y="519"/>
                    </a:cxn>
                    <a:cxn ang="0">
                      <a:pos x="15" y="483"/>
                    </a:cxn>
                    <a:cxn ang="0">
                      <a:pos x="24" y="450"/>
                    </a:cxn>
                    <a:cxn ang="0">
                      <a:pos x="66" y="408"/>
                    </a:cxn>
                    <a:cxn ang="0">
                      <a:pos x="90" y="369"/>
                    </a:cxn>
                  </a:cxnLst>
                  <a:rect l="0" t="0" r="r" b="b"/>
                  <a:pathLst>
                    <a:path w="338" h="633">
                      <a:moveTo>
                        <a:pt x="90" y="369"/>
                      </a:moveTo>
                      <a:lnTo>
                        <a:pt x="111" y="321"/>
                      </a:lnTo>
                      <a:lnTo>
                        <a:pt x="90" y="240"/>
                      </a:lnTo>
                      <a:lnTo>
                        <a:pt x="64" y="190"/>
                      </a:lnTo>
                      <a:lnTo>
                        <a:pt x="54" y="132"/>
                      </a:lnTo>
                      <a:lnTo>
                        <a:pt x="57" y="96"/>
                      </a:lnTo>
                      <a:lnTo>
                        <a:pt x="63" y="75"/>
                      </a:lnTo>
                      <a:lnTo>
                        <a:pt x="74" y="42"/>
                      </a:lnTo>
                      <a:lnTo>
                        <a:pt x="111" y="18"/>
                      </a:lnTo>
                      <a:lnTo>
                        <a:pt x="148" y="0"/>
                      </a:lnTo>
                      <a:lnTo>
                        <a:pt x="180" y="0"/>
                      </a:lnTo>
                      <a:lnTo>
                        <a:pt x="211" y="11"/>
                      </a:lnTo>
                      <a:lnTo>
                        <a:pt x="232" y="42"/>
                      </a:lnTo>
                      <a:lnTo>
                        <a:pt x="243" y="64"/>
                      </a:lnTo>
                      <a:lnTo>
                        <a:pt x="274" y="95"/>
                      </a:lnTo>
                      <a:lnTo>
                        <a:pt x="295" y="127"/>
                      </a:lnTo>
                      <a:lnTo>
                        <a:pt x="327" y="158"/>
                      </a:lnTo>
                      <a:lnTo>
                        <a:pt x="337" y="190"/>
                      </a:lnTo>
                      <a:lnTo>
                        <a:pt x="337" y="221"/>
                      </a:lnTo>
                      <a:lnTo>
                        <a:pt x="327" y="243"/>
                      </a:lnTo>
                      <a:lnTo>
                        <a:pt x="316" y="274"/>
                      </a:lnTo>
                      <a:lnTo>
                        <a:pt x="295" y="306"/>
                      </a:lnTo>
                      <a:lnTo>
                        <a:pt x="274" y="337"/>
                      </a:lnTo>
                      <a:lnTo>
                        <a:pt x="243" y="358"/>
                      </a:lnTo>
                      <a:lnTo>
                        <a:pt x="232" y="390"/>
                      </a:lnTo>
                      <a:lnTo>
                        <a:pt x="211" y="421"/>
                      </a:lnTo>
                      <a:lnTo>
                        <a:pt x="190" y="443"/>
                      </a:lnTo>
                      <a:lnTo>
                        <a:pt x="180" y="485"/>
                      </a:lnTo>
                      <a:lnTo>
                        <a:pt x="169" y="516"/>
                      </a:lnTo>
                      <a:lnTo>
                        <a:pt x="158" y="548"/>
                      </a:lnTo>
                      <a:lnTo>
                        <a:pt x="137" y="579"/>
                      </a:lnTo>
                      <a:lnTo>
                        <a:pt x="95" y="611"/>
                      </a:lnTo>
                      <a:lnTo>
                        <a:pt x="64" y="632"/>
                      </a:lnTo>
                      <a:lnTo>
                        <a:pt x="32" y="622"/>
                      </a:lnTo>
                      <a:lnTo>
                        <a:pt x="11" y="600"/>
                      </a:lnTo>
                      <a:lnTo>
                        <a:pt x="0" y="588"/>
                      </a:lnTo>
                      <a:lnTo>
                        <a:pt x="0" y="555"/>
                      </a:lnTo>
                      <a:lnTo>
                        <a:pt x="3" y="519"/>
                      </a:lnTo>
                      <a:lnTo>
                        <a:pt x="15" y="483"/>
                      </a:lnTo>
                      <a:lnTo>
                        <a:pt x="24" y="450"/>
                      </a:lnTo>
                      <a:lnTo>
                        <a:pt x="66" y="408"/>
                      </a:lnTo>
                      <a:lnTo>
                        <a:pt x="90" y="369"/>
                      </a:lnTo>
                    </a:path>
                  </a:pathLst>
                </a:custGeom>
                <a:solidFill>
                  <a:srgbClr val="393939">
                    <a:alpha val="50000"/>
                  </a:srgbClr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74768" name="Oval 16"/>
                <p:cNvSpPr>
                  <a:spLocks noChangeArrowheads="1"/>
                </p:cNvSpPr>
                <p:nvPr/>
              </p:nvSpPr>
              <p:spPr bwMode="auto">
                <a:xfrm rot="705000">
                  <a:off x="5399" y="3348"/>
                  <a:ext cx="100" cy="196"/>
                </a:xfrm>
                <a:prstGeom prst="ellipse">
                  <a:avLst/>
                </a:prstGeom>
                <a:solidFill>
                  <a:srgbClr val="393939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74769" name="Freeform 17"/>
                <p:cNvSpPr>
                  <a:spLocks/>
                </p:cNvSpPr>
                <p:nvPr/>
              </p:nvSpPr>
              <p:spPr bwMode="auto">
                <a:xfrm>
                  <a:off x="5510" y="3421"/>
                  <a:ext cx="54" cy="135"/>
                </a:xfrm>
                <a:custGeom>
                  <a:avLst/>
                  <a:gdLst/>
                  <a:ahLst/>
                  <a:cxnLst>
                    <a:cxn ang="0">
                      <a:pos x="6" y="11"/>
                    </a:cxn>
                    <a:cxn ang="0">
                      <a:pos x="3" y="37"/>
                    </a:cxn>
                    <a:cxn ang="0">
                      <a:pos x="0" y="63"/>
                    </a:cxn>
                    <a:cxn ang="0">
                      <a:pos x="0" y="86"/>
                    </a:cxn>
                    <a:cxn ang="0">
                      <a:pos x="6" y="108"/>
                    </a:cxn>
                    <a:cxn ang="0">
                      <a:pos x="26" y="134"/>
                    </a:cxn>
                    <a:cxn ang="0">
                      <a:pos x="45" y="115"/>
                    </a:cxn>
                    <a:cxn ang="0">
                      <a:pos x="53" y="67"/>
                    </a:cxn>
                    <a:cxn ang="0">
                      <a:pos x="50" y="40"/>
                    </a:cxn>
                    <a:cxn ang="0">
                      <a:pos x="42" y="18"/>
                    </a:cxn>
                    <a:cxn ang="0">
                      <a:pos x="20" y="0"/>
                    </a:cxn>
                    <a:cxn ang="0">
                      <a:pos x="6" y="11"/>
                    </a:cxn>
                  </a:cxnLst>
                  <a:rect l="0" t="0" r="r" b="b"/>
                  <a:pathLst>
                    <a:path w="54" h="135">
                      <a:moveTo>
                        <a:pt x="6" y="11"/>
                      </a:moveTo>
                      <a:lnTo>
                        <a:pt x="3" y="37"/>
                      </a:lnTo>
                      <a:lnTo>
                        <a:pt x="0" y="63"/>
                      </a:lnTo>
                      <a:lnTo>
                        <a:pt x="0" y="86"/>
                      </a:lnTo>
                      <a:lnTo>
                        <a:pt x="6" y="108"/>
                      </a:lnTo>
                      <a:lnTo>
                        <a:pt x="26" y="134"/>
                      </a:lnTo>
                      <a:lnTo>
                        <a:pt x="45" y="115"/>
                      </a:lnTo>
                      <a:lnTo>
                        <a:pt x="53" y="67"/>
                      </a:lnTo>
                      <a:lnTo>
                        <a:pt x="50" y="40"/>
                      </a:lnTo>
                      <a:lnTo>
                        <a:pt x="42" y="18"/>
                      </a:lnTo>
                      <a:lnTo>
                        <a:pt x="20" y="0"/>
                      </a:lnTo>
                      <a:lnTo>
                        <a:pt x="6" y="11"/>
                      </a:lnTo>
                    </a:path>
                  </a:pathLst>
                </a:custGeom>
                <a:solidFill>
                  <a:srgbClr val="393939">
                    <a:alpha val="50000"/>
                  </a:srgbClr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74770" name="Freeform 18"/>
                <p:cNvSpPr>
                  <a:spLocks/>
                </p:cNvSpPr>
                <p:nvPr/>
              </p:nvSpPr>
              <p:spPr bwMode="auto">
                <a:xfrm>
                  <a:off x="5558" y="3495"/>
                  <a:ext cx="58" cy="107"/>
                </a:xfrm>
                <a:custGeom>
                  <a:avLst/>
                  <a:gdLst/>
                  <a:ahLst/>
                  <a:cxnLst>
                    <a:cxn ang="0">
                      <a:pos x="19" y="6"/>
                    </a:cxn>
                    <a:cxn ang="0">
                      <a:pos x="11" y="26"/>
                    </a:cxn>
                    <a:cxn ang="0">
                      <a:pos x="4" y="46"/>
                    </a:cxn>
                    <a:cxn ang="0">
                      <a:pos x="0" y="63"/>
                    </a:cxn>
                    <a:cxn ang="0">
                      <a:pos x="2" y="82"/>
                    </a:cxn>
                    <a:cxn ang="0">
                      <a:pos x="18" y="106"/>
                    </a:cxn>
                    <a:cxn ang="0">
                      <a:pos x="39" y="95"/>
                    </a:cxn>
                    <a:cxn ang="0">
                      <a:pos x="55" y="60"/>
                    </a:cxn>
                    <a:cxn ang="0">
                      <a:pos x="57" y="37"/>
                    </a:cxn>
                    <a:cxn ang="0">
                      <a:pos x="53" y="19"/>
                    </a:cxn>
                    <a:cxn ang="0">
                      <a:pos x="34" y="0"/>
                    </a:cxn>
                    <a:cxn ang="0">
                      <a:pos x="19" y="6"/>
                    </a:cxn>
                  </a:cxnLst>
                  <a:rect l="0" t="0" r="r" b="b"/>
                  <a:pathLst>
                    <a:path w="58" h="107">
                      <a:moveTo>
                        <a:pt x="19" y="6"/>
                      </a:moveTo>
                      <a:lnTo>
                        <a:pt x="11" y="26"/>
                      </a:lnTo>
                      <a:lnTo>
                        <a:pt x="4" y="46"/>
                      </a:lnTo>
                      <a:lnTo>
                        <a:pt x="0" y="63"/>
                      </a:lnTo>
                      <a:lnTo>
                        <a:pt x="2" y="82"/>
                      </a:lnTo>
                      <a:lnTo>
                        <a:pt x="18" y="106"/>
                      </a:lnTo>
                      <a:lnTo>
                        <a:pt x="39" y="95"/>
                      </a:lnTo>
                      <a:lnTo>
                        <a:pt x="55" y="60"/>
                      </a:lnTo>
                      <a:lnTo>
                        <a:pt x="57" y="37"/>
                      </a:lnTo>
                      <a:lnTo>
                        <a:pt x="53" y="19"/>
                      </a:lnTo>
                      <a:lnTo>
                        <a:pt x="34" y="0"/>
                      </a:lnTo>
                      <a:lnTo>
                        <a:pt x="19" y="6"/>
                      </a:lnTo>
                    </a:path>
                  </a:pathLst>
                </a:custGeom>
                <a:solidFill>
                  <a:srgbClr val="393939">
                    <a:alpha val="50000"/>
                  </a:srgbClr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74771" name="Freeform 19"/>
                <p:cNvSpPr>
                  <a:spLocks/>
                </p:cNvSpPr>
                <p:nvPr/>
              </p:nvSpPr>
              <p:spPr bwMode="auto">
                <a:xfrm>
                  <a:off x="5630" y="3631"/>
                  <a:ext cx="48" cy="83"/>
                </a:xfrm>
                <a:custGeom>
                  <a:avLst/>
                  <a:gdLst/>
                  <a:ahLst/>
                  <a:cxnLst>
                    <a:cxn ang="0">
                      <a:pos x="15" y="4"/>
                    </a:cxn>
                    <a:cxn ang="0">
                      <a:pos x="9" y="20"/>
                    </a:cxn>
                    <a:cxn ang="0">
                      <a:pos x="3" y="35"/>
                    </a:cxn>
                    <a:cxn ang="0">
                      <a:pos x="0" y="48"/>
                    </a:cxn>
                    <a:cxn ang="0">
                      <a:pos x="1" y="63"/>
                    </a:cxn>
                    <a:cxn ang="0">
                      <a:pos x="14" y="82"/>
                    </a:cxn>
                    <a:cxn ang="0">
                      <a:pos x="32" y="73"/>
                    </a:cxn>
                    <a:cxn ang="0">
                      <a:pos x="45" y="46"/>
                    </a:cxn>
                    <a:cxn ang="0">
                      <a:pos x="47" y="28"/>
                    </a:cxn>
                    <a:cxn ang="0">
                      <a:pos x="43" y="14"/>
                    </a:cxn>
                    <a:cxn ang="0">
                      <a:pos x="28" y="0"/>
                    </a:cxn>
                    <a:cxn ang="0">
                      <a:pos x="15" y="4"/>
                    </a:cxn>
                  </a:cxnLst>
                  <a:rect l="0" t="0" r="r" b="b"/>
                  <a:pathLst>
                    <a:path w="48" h="83">
                      <a:moveTo>
                        <a:pt x="15" y="4"/>
                      </a:moveTo>
                      <a:lnTo>
                        <a:pt x="9" y="20"/>
                      </a:lnTo>
                      <a:lnTo>
                        <a:pt x="3" y="35"/>
                      </a:lnTo>
                      <a:lnTo>
                        <a:pt x="0" y="48"/>
                      </a:lnTo>
                      <a:lnTo>
                        <a:pt x="1" y="63"/>
                      </a:lnTo>
                      <a:lnTo>
                        <a:pt x="14" y="82"/>
                      </a:lnTo>
                      <a:lnTo>
                        <a:pt x="32" y="73"/>
                      </a:lnTo>
                      <a:lnTo>
                        <a:pt x="45" y="46"/>
                      </a:lnTo>
                      <a:lnTo>
                        <a:pt x="47" y="28"/>
                      </a:lnTo>
                      <a:lnTo>
                        <a:pt x="43" y="14"/>
                      </a:lnTo>
                      <a:lnTo>
                        <a:pt x="28" y="0"/>
                      </a:lnTo>
                      <a:lnTo>
                        <a:pt x="15" y="4"/>
                      </a:lnTo>
                    </a:path>
                  </a:pathLst>
                </a:custGeom>
                <a:solidFill>
                  <a:srgbClr val="393939">
                    <a:alpha val="50000"/>
                  </a:srgbClr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74772" name="Freeform 20"/>
                <p:cNvSpPr>
                  <a:spLocks/>
                </p:cNvSpPr>
                <p:nvPr/>
              </p:nvSpPr>
              <p:spPr bwMode="auto">
                <a:xfrm>
                  <a:off x="5595" y="3569"/>
                  <a:ext cx="56" cy="93"/>
                </a:xfrm>
                <a:custGeom>
                  <a:avLst/>
                  <a:gdLst/>
                  <a:ahLst/>
                  <a:cxnLst>
                    <a:cxn ang="0">
                      <a:pos x="18" y="5"/>
                    </a:cxn>
                    <a:cxn ang="0">
                      <a:pos x="10" y="22"/>
                    </a:cxn>
                    <a:cxn ang="0">
                      <a:pos x="3" y="39"/>
                    </a:cxn>
                    <a:cxn ang="0">
                      <a:pos x="0" y="54"/>
                    </a:cxn>
                    <a:cxn ang="0">
                      <a:pos x="1" y="71"/>
                    </a:cxn>
                    <a:cxn ang="0">
                      <a:pos x="17" y="92"/>
                    </a:cxn>
                    <a:cxn ang="0">
                      <a:pos x="37" y="82"/>
                    </a:cxn>
                    <a:cxn ang="0">
                      <a:pos x="53" y="52"/>
                    </a:cxn>
                    <a:cxn ang="0">
                      <a:pos x="55" y="32"/>
                    </a:cxn>
                    <a:cxn ang="0">
                      <a:pos x="51" y="16"/>
                    </a:cxn>
                    <a:cxn ang="0">
                      <a:pos x="32" y="0"/>
                    </a:cxn>
                    <a:cxn ang="0">
                      <a:pos x="18" y="5"/>
                    </a:cxn>
                  </a:cxnLst>
                  <a:rect l="0" t="0" r="r" b="b"/>
                  <a:pathLst>
                    <a:path w="56" h="93">
                      <a:moveTo>
                        <a:pt x="18" y="5"/>
                      </a:moveTo>
                      <a:lnTo>
                        <a:pt x="10" y="22"/>
                      </a:lnTo>
                      <a:lnTo>
                        <a:pt x="3" y="39"/>
                      </a:lnTo>
                      <a:lnTo>
                        <a:pt x="0" y="54"/>
                      </a:lnTo>
                      <a:lnTo>
                        <a:pt x="1" y="71"/>
                      </a:lnTo>
                      <a:lnTo>
                        <a:pt x="17" y="92"/>
                      </a:lnTo>
                      <a:lnTo>
                        <a:pt x="37" y="82"/>
                      </a:lnTo>
                      <a:lnTo>
                        <a:pt x="53" y="52"/>
                      </a:lnTo>
                      <a:lnTo>
                        <a:pt x="55" y="32"/>
                      </a:lnTo>
                      <a:lnTo>
                        <a:pt x="51" y="16"/>
                      </a:lnTo>
                      <a:lnTo>
                        <a:pt x="32" y="0"/>
                      </a:lnTo>
                      <a:lnTo>
                        <a:pt x="18" y="5"/>
                      </a:lnTo>
                    </a:path>
                  </a:pathLst>
                </a:custGeom>
                <a:solidFill>
                  <a:srgbClr val="393939">
                    <a:alpha val="50000"/>
                  </a:srgbClr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</p:grpSp>
        </p:grpSp>
      </p:grpSp>
      <p:sp>
        <p:nvSpPr>
          <p:cNvPr id="28262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20688" y="33496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8262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0850" y="206692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4775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ct val="5000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477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spcBef>
                <a:spcPct val="5000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477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ct val="5000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C019B859-EAB6-44DB-8BAE-5038100C3A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407" r:id="rId1"/>
    <p:sldLayoutId id="2147485047" r:id="rId2"/>
    <p:sldLayoutId id="2147485046" r:id="rId3"/>
    <p:sldLayoutId id="2147485045" r:id="rId4"/>
    <p:sldLayoutId id="2147485044" r:id="rId5"/>
    <p:sldLayoutId id="2147485043" r:id="rId6"/>
    <p:sldLayoutId id="2147485042" r:id="rId7"/>
    <p:sldLayoutId id="2147485041" r:id="rId8"/>
    <p:sldLayoutId id="2147485040" r:id="rId9"/>
    <p:sldLayoutId id="2147485039" r:id="rId10"/>
    <p:sldLayoutId id="2147485038" r:id="rId11"/>
    <p:sldLayoutId id="2147485037" r:id="rId12"/>
  </p:sldLayoutIdLst>
  <p:transition spd="med">
    <p:wipe dir="r"/>
  </p:transition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938" name="Group 2"/>
          <p:cNvGrpSpPr>
            <a:grpSpLocks/>
          </p:cNvGrpSpPr>
          <p:nvPr/>
        </p:nvGrpSpPr>
        <p:grpSpPr bwMode="auto">
          <a:xfrm>
            <a:off x="0" y="0"/>
            <a:ext cx="9129713" cy="6842125"/>
            <a:chOff x="0" y="0"/>
            <a:chExt cx="5751" cy="4310"/>
          </a:xfrm>
        </p:grpSpPr>
        <p:grpSp>
          <p:nvGrpSpPr>
            <p:cNvPr id="295944" name="Group 3"/>
            <p:cNvGrpSpPr>
              <a:grpSpLocks/>
            </p:cNvGrpSpPr>
            <p:nvPr/>
          </p:nvGrpSpPr>
          <p:grpSpPr bwMode="auto">
            <a:xfrm>
              <a:off x="0" y="0"/>
              <a:ext cx="5751" cy="4310"/>
              <a:chOff x="0" y="0"/>
              <a:chExt cx="5751" cy="4310"/>
            </a:xfrm>
          </p:grpSpPr>
          <p:sp>
            <p:nvSpPr>
              <p:cNvPr id="90116" name="Line 4"/>
              <p:cNvSpPr>
                <a:spLocks noChangeShapeType="1"/>
              </p:cNvSpPr>
              <p:nvPr/>
            </p:nvSpPr>
            <p:spPr bwMode="hidden">
              <a:xfrm>
                <a:off x="0" y="165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90117" name="Line 5"/>
              <p:cNvSpPr>
                <a:spLocks noChangeShapeType="1"/>
              </p:cNvSpPr>
              <p:nvPr/>
            </p:nvSpPr>
            <p:spPr bwMode="hidden">
              <a:xfrm>
                <a:off x="0" y="467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90118" name="Line 6"/>
              <p:cNvSpPr>
                <a:spLocks noChangeShapeType="1"/>
              </p:cNvSpPr>
              <p:nvPr/>
            </p:nvSpPr>
            <p:spPr bwMode="hidden">
              <a:xfrm>
                <a:off x="0" y="769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90119" name="Line 7"/>
              <p:cNvSpPr>
                <a:spLocks noChangeShapeType="1"/>
              </p:cNvSpPr>
              <p:nvPr/>
            </p:nvSpPr>
            <p:spPr bwMode="hidden">
              <a:xfrm>
                <a:off x="0" y="1072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90120" name="Line 8"/>
              <p:cNvSpPr>
                <a:spLocks noChangeShapeType="1"/>
              </p:cNvSpPr>
              <p:nvPr/>
            </p:nvSpPr>
            <p:spPr bwMode="hidden">
              <a:xfrm>
                <a:off x="0" y="1374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90121" name="Line 9"/>
              <p:cNvSpPr>
                <a:spLocks noChangeShapeType="1"/>
              </p:cNvSpPr>
              <p:nvPr/>
            </p:nvSpPr>
            <p:spPr bwMode="hidden">
              <a:xfrm>
                <a:off x="0" y="1676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90122" name="Line 10"/>
              <p:cNvSpPr>
                <a:spLocks noChangeShapeType="1"/>
              </p:cNvSpPr>
              <p:nvPr/>
            </p:nvSpPr>
            <p:spPr bwMode="hidden">
              <a:xfrm>
                <a:off x="0" y="1978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90123" name="Line 11"/>
              <p:cNvSpPr>
                <a:spLocks noChangeShapeType="1"/>
              </p:cNvSpPr>
              <p:nvPr/>
            </p:nvSpPr>
            <p:spPr bwMode="hidden">
              <a:xfrm>
                <a:off x="0" y="2280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90124" name="Line 12"/>
              <p:cNvSpPr>
                <a:spLocks noChangeShapeType="1"/>
              </p:cNvSpPr>
              <p:nvPr/>
            </p:nvSpPr>
            <p:spPr bwMode="hidden">
              <a:xfrm>
                <a:off x="0" y="2582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90125" name="Line 13"/>
              <p:cNvSpPr>
                <a:spLocks noChangeShapeType="1"/>
              </p:cNvSpPr>
              <p:nvPr/>
            </p:nvSpPr>
            <p:spPr bwMode="hidden">
              <a:xfrm>
                <a:off x="0" y="2885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90126" name="Line 14"/>
              <p:cNvSpPr>
                <a:spLocks noChangeShapeType="1"/>
              </p:cNvSpPr>
              <p:nvPr/>
            </p:nvSpPr>
            <p:spPr bwMode="hidden">
              <a:xfrm>
                <a:off x="0" y="3187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90127" name="Line 15"/>
              <p:cNvSpPr>
                <a:spLocks noChangeShapeType="1"/>
              </p:cNvSpPr>
              <p:nvPr/>
            </p:nvSpPr>
            <p:spPr bwMode="hidden">
              <a:xfrm>
                <a:off x="0" y="3489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90128" name="Line 16"/>
              <p:cNvSpPr>
                <a:spLocks noChangeShapeType="1"/>
              </p:cNvSpPr>
              <p:nvPr/>
            </p:nvSpPr>
            <p:spPr bwMode="hidden">
              <a:xfrm>
                <a:off x="0" y="3791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90129" name="Line 17"/>
              <p:cNvSpPr>
                <a:spLocks noChangeShapeType="1"/>
              </p:cNvSpPr>
              <p:nvPr/>
            </p:nvSpPr>
            <p:spPr bwMode="hidden">
              <a:xfrm>
                <a:off x="0" y="4093"/>
                <a:ext cx="5751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90130" name="Line 18"/>
              <p:cNvSpPr>
                <a:spLocks noChangeShapeType="1"/>
              </p:cNvSpPr>
              <p:nvPr/>
            </p:nvSpPr>
            <p:spPr bwMode="hidden">
              <a:xfrm>
                <a:off x="5579" y="0"/>
                <a:ext cx="0" cy="431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90131" name="Line 19"/>
              <p:cNvSpPr>
                <a:spLocks noChangeShapeType="1"/>
              </p:cNvSpPr>
              <p:nvPr/>
            </p:nvSpPr>
            <p:spPr bwMode="hidden">
              <a:xfrm>
                <a:off x="5323" y="0"/>
                <a:ext cx="0" cy="431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90132" name="Line 20"/>
              <p:cNvSpPr>
                <a:spLocks noChangeShapeType="1"/>
              </p:cNvSpPr>
              <p:nvPr/>
            </p:nvSpPr>
            <p:spPr bwMode="hidden">
              <a:xfrm>
                <a:off x="5066" y="0"/>
                <a:ext cx="0" cy="431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90133" name="Line 21"/>
              <p:cNvSpPr>
                <a:spLocks noChangeShapeType="1"/>
              </p:cNvSpPr>
              <p:nvPr/>
            </p:nvSpPr>
            <p:spPr bwMode="hidden">
              <a:xfrm>
                <a:off x="4810" y="0"/>
                <a:ext cx="0" cy="431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grpSp>
            <p:nvGrpSpPr>
              <p:cNvPr id="295981" name="Group 22"/>
              <p:cNvGrpSpPr>
                <a:grpSpLocks/>
              </p:cNvGrpSpPr>
              <p:nvPr/>
            </p:nvGrpSpPr>
            <p:grpSpPr bwMode="auto">
              <a:xfrm>
                <a:off x="194" y="0"/>
                <a:ext cx="4359" cy="4310"/>
                <a:chOff x="194" y="0"/>
                <a:chExt cx="4359" cy="4310"/>
              </a:xfrm>
            </p:grpSpPr>
            <p:sp>
              <p:nvSpPr>
                <p:cNvPr id="90135" name="Line 23"/>
                <p:cNvSpPr>
                  <a:spLocks noChangeShapeType="1"/>
                </p:cNvSpPr>
                <p:nvPr/>
              </p:nvSpPr>
              <p:spPr bwMode="hidden">
                <a:xfrm>
                  <a:off x="4553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90136" name="Line 24"/>
                <p:cNvSpPr>
                  <a:spLocks noChangeShapeType="1"/>
                </p:cNvSpPr>
                <p:nvPr/>
              </p:nvSpPr>
              <p:spPr bwMode="hidden">
                <a:xfrm>
                  <a:off x="4297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90137" name="Line 25"/>
                <p:cNvSpPr>
                  <a:spLocks noChangeShapeType="1"/>
                </p:cNvSpPr>
                <p:nvPr/>
              </p:nvSpPr>
              <p:spPr bwMode="hidden">
                <a:xfrm>
                  <a:off x="4040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90138" name="Line 26"/>
                <p:cNvSpPr>
                  <a:spLocks noChangeShapeType="1"/>
                </p:cNvSpPr>
                <p:nvPr/>
              </p:nvSpPr>
              <p:spPr bwMode="hidden">
                <a:xfrm>
                  <a:off x="3784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90139" name="Line 27"/>
                <p:cNvSpPr>
                  <a:spLocks noChangeShapeType="1"/>
                </p:cNvSpPr>
                <p:nvPr/>
              </p:nvSpPr>
              <p:spPr bwMode="hidden">
                <a:xfrm>
                  <a:off x="3527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90140" name="Line 28"/>
                <p:cNvSpPr>
                  <a:spLocks noChangeShapeType="1"/>
                </p:cNvSpPr>
                <p:nvPr/>
              </p:nvSpPr>
              <p:spPr bwMode="hidden">
                <a:xfrm>
                  <a:off x="3271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90141" name="Line 29"/>
                <p:cNvSpPr>
                  <a:spLocks noChangeShapeType="1"/>
                </p:cNvSpPr>
                <p:nvPr/>
              </p:nvSpPr>
              <p:spPr bwMode="hidden">
                <a:xfrm>
                  <a:off x="3014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90142" name="Line 30"/>
                <p:cNvSpPr>
                  <a:spLocks noChangeShapeType="1"/>
                </p:cNvSpPr>
                <p:nvPr/>
              </p:nvSpPr>
              <p:spPr bwMode="hidden">
                <a:xfrm>
                  <a:off x="2758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90143" name="Line 31"/>
                <p:cNvSpPr>
                  <a:spLocks noChangeShapeType="1"/>
                </p:cNvSpPr>
                <p:nvPr/>
              </p:nvSpPr>
              <p:spPr bwMode="hidden">
                <a:xfrm>
                  <a:off x="2501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90144" name="Line 32"/>
                <p:cNvSpPr>
                  <a:spLocks noChangeShapeType="1"/>
                </p:cNvSpPr>
                <p:nvPr/>
              </p:nvSpPr>
              <p:spPr bwMode="hidden">
                <a:xfrm>
                  <a:off x="2245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90145" name="Line 33"/>
                <p:cNvSpPr>
                  <a:spLocks noChangeShapeType="1"/>
                </p:cNvSpPr>
                <p:nvPr/>
              </p:nvSpPr>
              <p:spPr bwMode="hidden">
                <a:xfrm>
                  <a:off x="1988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90146" name="Line 34"/>
                <p:cNvSpPr>
                  <a:spLocks noChangeShapeType="1"/>
                </p:cNvSpPr>
                <p:nvPr/>
              </p:nvSpPr>
              <p:spPr bwMode="hidden">
                <a:xfrm>
                  <a:off x="1732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90147" name="Line 35"/>
                <p:cNvSpPr>
                  <a:spLocks noChangeShapeType="1"/>
                </p:cNvSpPr>
                <p:nvPr/>
              </p:nvSpPr>
              <p:spPr bwMode="hidden">
                <a:xfrm>
                  <a:off x="1476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90148" name="Line 36"/>
                <p:cNvSpPr>
                  <a:spLocks noChangeShapeType="1"/>
                </p:cNvSpPr>
                <p:nvPr/>
              </p:nvSpPr>
              <p:spPr bwMode="hidden">
                <a:xfrm>
                  <a:off x="1220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90149" name="Line 37"/>
                <p:cNvSpPr>
                  <a:spLocks noChangeShapeType="1"/>
                </p:cNvSpPr>
                <p:nvPr/>
              </p:nvSpPr>
              <p:spPr bwMode="hidden">
                <a:xfrm>
                  <a:off x="963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90150" name="Line 38"/>
                <p:cNvSpPr>
                  <a:spLocks noChangeShapeType="1"/>
                </p:cNvSpPr>
                <p:nvPr/>
              </p:nvSpPr>
              <p:spPr bwMode="hidden">
                <a:xfrm>
                  <a:off x="707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90151" name="Line 39"/>
                <p:cNvSpPr>
                  <a:spLocks noChangeShapeType="1"/>
                </p:cNvSpPr>
                <p:nvPr/>
              </p:nvSpPr>
              <p:spPr bwMode="hidden">
                <a:xfrm>
                  <a:off x="450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90152" name="Line 40"/>
                <p:cNvSpPr>
                  <a:spLocks noChangeShapeType="1"/>
                </p:cNvSpPr>
                <p:nvPr/>
              </p:nvSpPr>
              <p:spPr bwMode="hidden">
                <a:xfrm>
                  <a:off x="194" y="0"/>
                  <a:ext cx="0" cy="431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</p:grpSp>
        </p:grpSp>
        <p:grpSp>
          <p:nvGrpSpPr>
            <p:cNvPr id="295945" name="Group 41"/>
            <p:cNvGrpSpPr>
              <a:grpSpLocks/>
            </p:cNvGrpSpPr>
            <p:nvPr/>
          </p:nvGrpSpPr>
          <p:grpSpPr bwMode="auto">
            <a:xfrm>
              <a:off x="4550" y="163"/>
              <a:ext cx="1031" cy="3933"/>
              <a:chOff x="4550" y="163"/>
              <a:chExt cx="1031" cy="3933"/>
            </a:xfrm>
          </p:grpSpPr>
          <p:sp>
            <p:nvSpPr>
              <p:cNvPr id="90154" name="Rectangle 42"/>
              <p:cNvSpPr>
                <a:spLocks noChangeArrowheads="1"/>
              </p:cNvSpPr>
              <p:nvPr/>
            </p:nvSpPr>
            <p:spPr bwMode="ltGray">
              <a:xfrm>
                <a:off x="5062" y="3790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90155" name="Rectangle 43"/>
              <p:cNvSpPr>
                <a:spLocks noChangeArrowheads="1"/>
              </p:cNvSpPr>
              <p:nvPr/>
            </p:nvSpPr>
            <p:spPr bwMode="ltGray">
              <a:xfrm>
                <a:off x="5319" y="3487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90156" name="Rectangle 44"/>
              <p:cNvSpPr>
                <a:spLocks noChangeArrowheads="1"/>
              </p:cNvSpPr>
              <p:nvPr/>
            </p:nvSpPr>
            <p:spPr bwMode="ltGray">
              <a:xfrm>
                <a:off x="5062" y="3487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90157" name="Rectangle 45"/>
              <p:cNvSpPr>
                <a:spLocks noChangeArrowheads="1"/>
              </p:cNvSpPr>
              <p:nvPr/>
            </p:nvSpPr>
            <p:spPr bwMode="ltGray">
              <a:xfrm>
                <a:off x="5319" y="2883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90158" name="Rectangle 46"/>
              <p:cNvSpPr>
                <a:spLocks noChangeArrowheads="1"/>
              </p:cNvSpPr>
              <p:nvPr/>
            </p:nvSpPr>
            <p:spPr bwMode="ltGray">
              <a:xfrm>
                <a:off x="5296" y="2580"/>
                <a:ext cx="285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90159" name="Rectangle 47"/>
              <p:cNvSpPr>
                <a:spLocks noChangeArrowheads="1"/>
              </p:cNvSpPr>
              <p:nvPr/>
            </p:nvSpPr>
            <p:spPr bwMode="ltGray">
              <a:xfrm>
                <a:off x="5062" y="2580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90160" name="Rectangle 48"/>
              <p:cNvSpPr>
                <a:spLocks noChangeArrowheads="1"/>
              </p:cNvSpPr>
              <p:nvPr/>
            </p:nvSpPr>
            <p:spPr bwMode="ltGray">
              <a:xfrm>
                <a:off x="5319" y="2279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90161" name="Rectangle 49"/>
              <p:cNvSpPr>
                <a:spLocks noChangeArrowheads="1"/>
              </p:cNvSpPr>
              <p:nvPr/>
            </p:nvSpPr>
            <p:spPr bwMode="ltGray">
              <a:xfrm>
                <a:off x="5062" y="1976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90162" name="Rectangle 50"/>
              <p:cNvSpPr>
                <a:spLocks noChangeArrowheads="1"/>
              </p:cNvSpPr>
              <p:nvPr/>
            </p:nvSpPr>
            <p:spPr bwMode="ltGray">
              <a:xfrm>
                <a:off x="5062" y="1674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90163" name="Rectangle 51"/>
              <p:cNvSpPr>
                <a:spLocks noChangeArrowheads="1"/>
              </p:cNvSpPr>
              <p:nvPr/>
            </p:nvSpPr>
            <p:spPr bwMode="ltGray">
              <a:xfrm>
                <a:off x="5319" y="1372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90164" name="Rectangle 52"/>
              <p:cNvSpPr>
                <a:spLocks noChangeArrowheads="1"/>
              </p:cNvSpPr>
              <p:nvPr/>
            </p:nvSpPr>
            <p:spPr bwMode="ltGray">
              <a:xfrm>
                <a:off x="5319" y="1071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90165" name="Rectangle 53"/>
              <p:cNvSpPr>
                <a:spLocks noChangeArrowheads="1"/>
              </p:cNvSpPr>
              <p:nvPr/>
            </p:nvSpPr>
            <p:spPr bwMode="ltGray">
              <a:xfrm>
                <a:off x="5062" y="1071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90166" name="Rectangle 54"/>
              <p:cNvSpPr>
                <a:spLocks noChangeArrowheads="1"/>
              </p:cNvSpPr>
              <p:nvPr/>
            </p:nvSpPr>
            <p:spPr bwMode="ltGray">
              <a:xfrm>
                <a:off x="4807" y="768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90167" name="Rectangle 55"/>
              <p:cNvSpPr>
                <a:spLocks noChangeArrowheads="1"/>
              </p:cNvSpPr>
              <p:nvPr/>
            </p:nvSpPr>
            <p:spPr bwMode="ltGray">
              <a:xfrm>
                <a:off x="5319" y="466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90168" name="Rectangle 56"/>
              <p:cNvSpPr>
                <a:spLocks noChangeArrowheads="1"/>
              </p:cNvSpPr>
              <p:nvPr/>
            </p:nvSpPr>
            <p:spPr bwMode="ltGray">
              <a:xfrm>
                <a:off x="4550" y="466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90169" name="Rectangle 57"/>
              <p:cNvSpPr>
                <a:spLocks noChangeArrowheads="1"/>
              </p:cNvSpPr>
              <p:nvPr/>
            </p:nvSpPr>
            <p:spPr bwMode="ltGray">
              <a:xfrm>
                <a:off x="5319" y="163"/>
                <a:ext cx="262" cy="30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90170" name="Rectangle 58"/>
              <p:cNvSpPr>
                <a:spLocks noChangeArrowheads="1"/>
              </p:cNvSpPr>
              <p:nvPr/>
            </p:nvSpPr>
            <p:spPr bwMode="ltGray">
              <a:xfrm>
                <a:off x="5062" y="163"/>
                <a:ext cx="259" cy="306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</p:grpSp>
      <p:sp>
        <p:nvSpPr>
          <p:cNvPr id="295939" name="Rectangle 59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609600"/>
            <a:ext cx="7772400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95940" name="Rectangle 6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985963"/>
            <a:ext cx="7772400" cy="411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0173" name="Rectangle 6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0174" name="Rectangle 6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19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0175" name="Rectangle 6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8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12794B20-37A0-488E-B592-C822292B1B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408" r:id="rId1"/>
    <p:sldLayoutId id="2147485057" r:id="rId2"/>
    <p:sldLayoutId id="2147485056" r:id="rId3"/>
    <p:sldLayoutId id="2147485055" r:id="rId4"/>
    <p:sldLayoutId id="2147485054" r:id="rId5"/>
    <p:sldLayoutId id="2147485053" r:id="rId6"/>
    <p:sldLayoutId id="2147485052" r:id="rId7"/>
    <p:sldLayoutId id="2147485051" r:id="rId8"/>
    <p:sldLayoutId id="2147485050" r:id="rId9"/>
    <p:sldLayoutId id="2147485049" r:id="rId10"/>
    <p:sldLayoutId id="2147485048" r:id="rId11"/>
  </p:sldLayoutIdLst>
  <p:transition spd="med">
    <p:wipe dir="r"/>
  </p:transition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2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2902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902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902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903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903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903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903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903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903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903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903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903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903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904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904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904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904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904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904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904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904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904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904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905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905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905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905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905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905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905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905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905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905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906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906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2906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grpSp>
          <p:nvGrpSpPr>
            <p:cNvPr id="3082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2906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2906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</p:grpSp>
      <p:sp>
        <p:nvSpPr>
          <p:cNvPr id="12906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906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906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906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907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9A6A4802-93E2-476C-B9C8-B476D4C6AB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409" r:id="rId1"/>
    <p:sldLayoutId id="2147485068" r:id="rId2"/>
    <p:sldLayoutId id="2147485067" r:id="rId3"/>
    <p:sldLayoutId id="2147485066" r:id="rId4"/>
    <p:sldLayoutId id="2147485065" r:id="rId5"/>
    <p:sldLayoutId id="2147485064" r:id="rId6"/>
    <p:sldLayoutId id="2147485063" r:id="rId7"/>
    <p:sldLayoutId id="2147485062" r:id="rId8"/>
    <p:sldLayoutId id="2147485061" r:id="rId9"/>
    <p:sldLayoutId id="2147485060" r:id="rId10"/>
    <p:sldLayoutId id="2147485059" r:id="rId11"/>
    <p:sldLayoutId id="2147485058" r:id="rId12"/>
  </p:sldLayoutIdLst>
  <p:transition spd="med">
    <p:wipe dir="r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629F5C21-99F3-48D3-93C3-1ADA3E9FE0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081" r:id="rId1"/>
    <p:sldLayoutId id="2147485080" r:id="rId2"/>
    <p:sldLayoutId id="2147485079" r:id="rId3"/>
    <p:sldLayoutId id="2147485078" r:id="rId4"/>
    <p:sldLayoutId id="2147485077" r:id="rId5"/>
    <p:sldLayoutId id="2147485076" r:id="rId6"/>
    <p:sldLayoutId id="2147485075" r:id="rId7"/>
    <p:sldLayoutId id="2147485074" r:id="rId8"/>
    <p:sldLayoutId id="2147485073" r:id="rId9"/>
    <p:sldLayoutId id="2147485072" r:id="rId10"/>
    <p:sldLayoutId id="2147485071" r:id="rId11"/>
    <p:sldLayoutId id="2147485070" r:id="rId12"/>
    <p:sldLayoutId id="2147485069" r:id="rId13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5874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48131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8132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4813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6EA2BC55-9135-46C9-A5EA-E1D2383906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410" r:id="rId1"/>
    <p:sldLayoutId id="2147485091" r:id="rId2"/>
    <p:sldLayoutId id="2147485090" r:id="rId3"/>
    <p:sldLayoutId id="2147485089" r:id="rId4"/>
    <p:sldLayoutId id="2147485088" r:id="rId5"/>
    <p:sldLayoutId id="2147485087" r:id="rId6"/>
    <p:sldLayoutId id="2147485086" r:id="rId7"/>
    <p:sldLayoutId id="2147485085" r:id="rId8"/>
    <p:sldLayoutId id="2147485084" r:id="rId9"/>
    <p:sldLayoutId id="2147485083" r:id="rId10"/>
    <p:sldLayoutId id="2147485082" r:id="rId11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стиль основного заголовка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стили основного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6E6D6BF-DBF9-47D1-984B-B5EE5A2333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11" r:id="rId1"/>
    <p:sldLayoutId id="2147485412" r:id="rId2"/>
    <p:sldLayoutId id="2147485413" r:id="rId3"/>
    <p:sldLayoutId id="2147485414" r:id="rId4"/>
    <p:sldLayoutId id="2147485415" r:id="rId5"/>
    <p:sldLayoutId id="2147485416" r:id="rId6"/>
    <p:sldLayoutId id="2147485417" r:id="rId7"/>
    <p:sldLayoutId id="2147485418" r:id="rId8"/>
    <p:sldLayoutId id="2147485419" r:id="rId9"/>
    <p:sldLayoutId id="2147485420" r:id="rId10"/>
    <p:sldLayoutId id="2147485421" r:id="rId11"/>
    <p:sldLayoutId id="2147485422" r:id="rId12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147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16387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388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389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390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391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392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393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1639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39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39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9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9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CED68A3A-10F3-4966-B443-E3D748FFE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423" r:id="rId1"/>
    <p:sldLayoutId id="2147485424" r:id="rId2"/>
    <p:sldLayoutId id="2147485425" r:id="rId3"/>
    <p:sldLayoutId id="2147485426" r:id="rId4"/>
    <p:sldLayoutId id="2147485427" r:id="rId5"/>
    <p:sldLayoutId id="2147485428" r:id="rId6"/>
    <p:sldLayoutId id="2147485429" r:id="rId7"/>
    <p:sldLayoutId id="2147485430" r:id="rId8"/>
    <p:sldLayoutId id="2147485431" r:id="rId9"/>
    <p:sldLayoutId id="2147485432" r:id="rId10"/>
    <p:sldLayoutId id="2147485433" r:id="rId11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 Black" pitchFamily="34" charset="0"/>
                <a:cs typeface="+mn-cs"/>
              </a:defRPr>
            </a:lvl1pPr>
          </a:lstStyle>
          <a:p>
            <a:pPr>
              <a:defRPr/>
            </a:pPr>
            <a:fld id="{66CC1BD2-F89D-441D-8BBB-946F6BBC84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373764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253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34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35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hlink"/>
                </a:solidFill>
                <a:latin typeface="+mn-lt"/>
              </a:endParaRPr>
            </a:p>
          </p:txBody>
        </p:sp>
        <p:sp>
          <p:nvSpPr>
            <p:cNvPr id="22536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hlink"/>
                </a:solidFill>
                <a:latin typeface="+mn-lt"/>
              </a:endParaRPr>
            </a:p>
          </p:txBody>
        </p:sp>
        <p:sp>
          <p:nvSpPr>
            <p:cNvPr id="22537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22538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hlink"/>
                </a:solidFill>
                <a:latin typeface="+mn-lt"/>
              </a:endParaRPr>
            </a:p>
          </p:txBody>
        </p:sp>
        <p:sp>
          <p:nvSpPr>
            <p:cNvPr id="22539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2540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22541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2"/>
                </a:solidFill>
                <a:latin typeface="+mn-lt"/>
              </a:endParaRPr>
            </a:p>
          </p:txBody>
        </p:sp>
      </p:grpSp>
      <p:sp>
        <p:nvSpPr>
          <p:cNvPr id="373765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73766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54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34" r:id="rId1"/>
    <p:sldLayoutId id="2147485101" r:id="rId2"/>
    <p:sldLayoutId id="2147485100" r:id="rId3"/>
    <p:sldLayoutId id="2147485099" r:id="rId4"/>
    <p:sldLayoutId id="2147485098" r:id="rId5"/>
    <p:sldLayoutId id="2147485097" r:id="rId6"/>
    <p:sldLayoutId id="2147485096" r:id="rId7"/>
    <p:sldLayoutId id="2147485095" r:id="rId8"/>
    <p:sldLayoutId id="2147485094" r:id="rId9"/>
    <p:sldLayoutId id="2147485093" r:id="rId10"/>
    <p:sldLayoutId id="2147485092" r:id="rId11"/>
  </p:sldLayoutIdLst>
  <p:transition spd="med">
    <p:wipe dir="r"/>
  </p:transition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914400" y="1600200"/>
            <a:ext cx="8247063" cy="5257800"/>
            <a:chOff x="576" y="1008"/>
            <a:chExt cx="5195" cy="3312"/>
          </a:xfrm>
        </p:grpSpPr>
        <p:sp>
          <p:nvSpPr>
            <p:cNvPr id="16387" name="Rectangle 3" descr="White marble"/>
            <p:cNvSpPr>
              <a:spLocks noChangeArrowheads="1"/>
            </p:cNvSpPr>
            <p:nvPr/>
          </p:nvSpPr>
          <p:spPr bwMode="auto">
            <a:xfrm>
              <a:off x="641" y="1014"/>
              <a:ext cx="5117" cy="3305"/>
            </a:xfrm>
            <a:prstGeom prst="rect">
              <a:avLst/>
            </a:prstGeom>
            <a:blipFill dpi="0" rotWithShape="0">
              <a:blip r:embed="rId1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endParaRPr lang="ru-RU" sz="2400">
                <a:latin typeface="+mn-lt"/>
              </a:endParaRPr>
            </a:p>
          </p:txBody>
        </p:sp>
        <p:sp>
          <p:nvSpPr>
            <p:cNvPr id="16388" name="Rectangle 4"/>
            <p:cNvSpPr>
              <a:spLocks noChangeArrowheads="1"/>
            </p:cNvSpPr>
            <p:nvPr/>
          </p:nvSpPr>
          <p:spPr bwMode="auto">
            <a:xfrm>
              <a:off x="576" y="1008"/>
              <a:ext cx="65" cy="331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389" name="Rectangle 5"/>
            <p:cNvSpPr>
              <a:spLocks noChangeArrowheads="1"/>
            </p:cNvSpPr>
            <p:nvPr/>
          </p:nvSpPr>
          <p:spPr bwMode="auto">
            <a:xfrm>
              <a:off x="576" y="1008"/>
              <a:ext cx="5195" cy="6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390" name="Rectangle 6"/>
            <p:cNvSpPr>
              <a:spLocks noChangeArrowheads="1"/>
            </p:cNvSpPr>
            <p:nvPr/>
          </p:nvSpPr>
          <p:spPr bwMode="auto">
            <a:xfrm>
              <a:off x="5498" y="1014"/>
              <a:ext cx="260" cy="50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391" name="Rectangle 7"/>
            <p:cNvSpPr>
              <a:spLocks noChangeArrowheads="1"/>
            </p:cNvSpPr>
            <p:nvPr/>
          </p:nvSpPr>
          <p:spPr bwMode="auto">
            <a:xfrm>
              <a:off x="4975" y="1014"/>
              <a:ext cx="261" cy="50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392" name="Rectangle 8"/>
            <p:cNvSpPr>
              <a:spLocks noChangeArrowheads="1"/>
            </p:cNvSpPr>
            <p:nvPr/>
          </p:nvSpPr>
          <p:spPr bwMode="auto">
            <a:xfrm>
              <a:off x="4454" y="1014"/>
              <a:ext cx="259" cy="50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393" name="Rectangle 9"/>
            <p:cNvSpPr>
              <a:spLocks noChangeArrowheads="1"/>
            </p:cNvSpPr>
            <p:nvPr/>
          </p:nvSpPr>
          <p:spPr bwMode="auto">
            <a:xfrm>
              <a:off x="3931" y="1014"/>
              <a:ext cx="260" cy="50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394" name="Rectangle 10"/>
            <p:cNvSpPr>
              <a:spLocks noChangeArrowheads="1"/>
            </p:cNvSpPr>
            <p:nvPr/>
          </p:nvSpPr>
          <p:spPr bwMode="auto">
            <a:xfrm>
              <a:off x="3409" y="1014"/>
              <a:ext cx="260" cy="50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395" name="Rectangle 11"/>
            <p:cNvSpPr>
              <a:spLocks noChangeArrowheads="1"/>
            </p:cNvSpPr>
            <p:nvPr/>
          </p:nvSpPr>
          <p:spPr bwMode="auto">
            <a:xfrm>
              <a:off x="2887" y="1014"/>
              <a:ext cx="260" cy="50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396" name="Rectangle 12"/>
            <p:cNvSpPr>
              <a:spLocks noChangeArrowheads="1"/>
            </p:cNvSpPr>
            <p:nvPr/>
          </p:nvSpPr>
          <p:spPr bwMode="auto">
            <a:xfrm>
              <a:off x="2365" y="1014"/>
              <a:ext cx="260" cy="50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397" name="Rectangle 13"/>
            <p:cNvSpPr>
              <a:spLocks noChangeArrowheads="1"/>
            </p:cNvSpPr>
            <p:nvPr/>
          </p:nvSpPr>
          <p:spPr bwMode="auto">
            <a:xfrm>
              <a:off x="1842" y="1014"/>
              <a:ext cx="260" cy="50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398" name="Rectangle 14"/>
            <p:cNvSpPr>
              <a:spLocks noChangeArrowheads="1"/>
            </p:cNvSpPr>
            <p:nvPr/>
          </p:nvSpPr>
          <p:spPr bwMode="auto">
            <a:xfrm>
              <a:off x="1320" y="1014"/>
              <a:ext cx="261" cy="50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399" name="Rectangle 15"/>
            <p:cNvSpPr>
              <a:spLocks noChangeArrowheads="1"/>
            </p:cNvSpPr>
            <p:nvPr/>
          </p:nvSpPr>
          <p:spPr bwMode="auto">
            <a:xfrm>
              <a:off x="798" y="1014"/>
              <a:ext cx="260" cy="50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400" name="Rectangle 16"/>
            <p:cNvSpPr>
              <a:spLocks noChangeArrowheads="1"/>
            </p:cNvSpPr>
            <p:nvPr/>
          </p:nvSpPr>
          <p:spPr bwMode="auto">
            <a:xfrm>
              <a:off x="581" y="1114"/>
              <a:ext cx="53" cy="24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401" name="Rectangle 17"/>
            <p:cNvSpPr>
              <a:spLocks noChangeArrowheads="1"/>
            </p:cNvSpPr>
            <p:nvPr/>
          </p:nvSpPr>
          <p:spPr bwMode="auto">
            <a:xfrm>
              <a:off x="581" y="1607"/>
              <a:ext cx="53" cy="24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402" name="Rectangle 18"/>
            <p:cNvSpPr>
              <a:spLocks noChangeArrowheads="1"/>
            </p:cNvSpPr>
            <p:nvPr/>
          </p:nvSpPr>
          <p:spPr bwMode="auto">
            <a:xfrm>
              <a:off x="581" y="2101"/>
              <a:ext cx="53" cy="245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403" name="Rectangle 19"/>
            <p:cNvSpPr>
              <a:spLocks noChangeArrowheads="1"/>
            </p:cNvSpPr>
            <p:nvPr/>
          </p:nvSpPr>
          <p:spPr bwMode="auto">
            <a:xfrm>
              <a:off x="581" y="2594"/>
              <a:ext cx="53" cy="24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404" name="Rectangle 20"/>
            <p:cNvSpPr>
              <a:spLocks noChangeArrowheads="1"/>
            </p:cNvSpPr>
            <p:nvPr/>
          </p:nvSpPr>
          <p:spPr bwMode="auto">
            <a:xfrm>
              <a:off x="581" y="3088"/>
              <a:ext cx="53" cy="245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405" name="Rectangle 21"/>
            <p:cNvSpPr>
              <a:spLocks noChangeArrowheads="1"/>
            </p:cNvSpPr>
            <p:nvPr/>
          </p:nvSpPr>
          <p:spPr bwMode="auto">
            <a:xfrm>
              <a:off x="581" y="3581"/>
              <a:ext cx="53" cy="24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6406" name="Rectangle 22"/>
            <p:cNvSpPr>
              <a:spLocks noChangeArrowheads="1"/>
            </p:cNvSpPr>
            <p:nvPr/>
          </p:nvSpPr>
          <p:spPr bwMode="auto">
            <a:xfrm>
              <a:off x="581" y="4074"/>
              <a:ext cx="53" cy="24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25603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304800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5604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828800"/>
            <a:ext cx="731361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409" name="Rectangle 2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5400" y="64008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400" smtClean="0">
                <a:latin typeface="+mn-lt"/>
              </a:defRPr>
            </a:lvl1pPr>
          </a:lstStyle>
          <a:p>
            <a:pPr>
              <a:defRPr/>
            </a:pPr>
            <a:fld id="{164B7191-25D1-4D3B-B43A-811ADB24186C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1641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400800"/>
            <a:ext cx="35052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411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4008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400" smtClean="0">
                <a:latin typeface="+mn-lt"/>
              </a:defRPr>
            </a:lvl1pPr>
          </a:lstStyle>
          <a:p>
            <a:pPr>
              <a:defRPr/>
            </a:pPr>
            <a:fld id="{51F6D585-20B2-4209-9BB1-4E7D1B7B6F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59" r:id="rId1"/>
    <p:sldLayoutId id="2147484862" r:id="rId2"/>
    <p:sldLayoutId id="2147484861" r:id="rId3"/>
    <p:sldLayoutId id="2147484860" r:id="rId4"/>
    <p:sldLayoutId id="2147484859" r:id="rId5"/>
    <p:sldLayoutId id="2147484858" r:id="rId6"/>
    <p:sldLayoutId id="2147484857" r:id="rId7"/>
    <p:sldLayoutId id="2147484856" r:id="rId8"/>
    <p:sldLayoutId id="2147484855" r:id="rId9"/>
    <p:sldLayoutId id="2147484854" r:id="rId10"/>
    <p:sldLayoutId id="2147484853" r:id="rId11"/>
  </p:sldLayoutIdLst>
  <p:transition spd="med">
    <p:wipe dir="r"/>
  </p:transition>
  <p:txStyles>
    <p:titleStyle>
      <a:lvl1pPr algn="l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grpSp>
        <p:nvGrpSpPr>
          <p:cNvPr id="386051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30724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grpSp>
          <p:nvGrpSpPr>
            <p:cNvPr id="386058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30726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0727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0728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0729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0730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0731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0732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0733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0734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0735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0736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grpSp>
          <p:nvGrpSpPr>
            <p:cNvPr id="386059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0738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0739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0740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0741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0742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0743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0744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0745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0746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0747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0748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0749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0750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0751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0752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0753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0754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0755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grpSp>
          <p:nvGrpSpPr>
            <p:cNvPr id="386060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30757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0758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0759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0760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0761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0762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0763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0764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0765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0766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0767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0768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0769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0770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0771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0772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0773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grpSp>
          <p:nvGrpSpPr>
            <p:cNvPr id="386061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30775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0776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0777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0778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0779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0780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0781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grpSp>
            <p:nvGrpSpPr>
              <p:cNvPr id="386069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30783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30784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30785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30786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</p:grpSp>
        </p:grpSp>
      </p:grpSp>
      <p:sp>
        <p:nvSpPr>
          <p:cNvPr id="30787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88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789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0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1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6210BBF3-0A84-428D-9AA1-E2CE1A0013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435" r:id="rId1"/>
    <p:sldLayoutId id="2147485111" r:id="rId2"/>
    <p:sldLayoutId id="2147485110" r:id="rId3"/>
    <p:sldLayoutId id="2147485109" r:id="rId4"/>
    <p:sldLayoutId id="2147485108" r:id="rId5"/>
    <p:sldLayoutId id="2147485107" r:id="rId6"/>
    <p:sldLayoutId id="2147485106" r:id="rId7"/>
    <p:sldLayoutId id="2147485105" r:id="rId8"/>
    <p:sldLayoutId id="2147485104" r:id="rId9"/>
    <p:sldLayoutId id="2147485103" r:id="rId10"/>
    <p:sldLayoutId id="2147485102" r:id="rId11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ct val="0"/>
              </a:spcBef>
              <a:spcAft>
                <a:spcPts val="0"/>
              </a:spcAft>
              <a:buFontTx/>
              <a:buNone/>
              <a:defRPr sz="1200">
                <a:latin typeface="Arial Black" pitchFamily="34" charset="0"/>
                <a:cs typeface="+mn-cs"/>
              </a:defRPr>
            </a:lvl1pPr>
          </a:lstStyle>
          <a:p>
            <a:pPr>
              <a:defRPr/>
            </a:pPr>
            <a:fld id="{DBD1521E-CF46-4AB8-8992-19559ED070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398340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5837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58374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58375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hlink"/>
                </a:solidFill>
                <a:latin typeface="+mn-lt"/>
              </a:endParaRPr>
            </a:p>
          </p:txBody>
        </p:sp>
        <p:sp>
          <p:nvSpPr>
            <p:cNvPr id="58376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hlink"/>
                </a:solidFill>
                <a:latin typeface="+mn-lt"/>
              </a:endParaRPr>
            </a:p>
          </p:txBody>
        </p:sp>
        <p:sp>
          <p:nvSpPr>
            <p:cNvPr id="58377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58378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hlink"/>
                </a:solidFill>
                <a:latin typeface="+mn-lt"/>
              </a:endParaRPr>
            </a:p>
          </p:txBody>
        </p:sp>
        <p:sp>
          <p:nvSpPr>
            <p:cNvPr id="58379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58380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58381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2"/>
                </a:solidFill>
                <a:latin typeface="+mn-lt"/>
              </a:endParaRPr>
            </a:p>
          </p:txBody>
        </p:sp>
      </p:grpSp>
      <p:sp>
        <p:nvSpPr>
          <p:cNvPr id="398341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8342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838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ct val="0"/>
              </a:spcBef>
              <a:spcAft>
                <a:spcPts val="0"/>
              </a:spcAft>
              <a:buFontTx/>
              <a:buNone/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36" r:id="rId1"/>
    <p:sldLayoutId id="2147485121" r:id="rId2"/>
    <p:sldLayoutId id="2147485120" r:id="rId3"/>
    <p:sldLayoutId id="2147485119" r:id="rId4"/>
    <p:sldLayoutId id="2147485118" r:id="rId5"/>
    <p:sldLayoutId id="2147485117" r:id="rId6"/>
    <p:sldLayoutId id="2147485116" r:id="rId7"/>
    <p:sldLayoutId id="2147485115" r:id="rId8"/>
    <p:sldLayoutId id="2147485114" r:id="rId9"/>
    <p:sldLayoutId id="2147485113" r:id="rId10"/>
    <p:sldLayoutId id="2147485112" r:id="rId11"/>
  </p:sldLayoutIdLst>
  <p:transition spd="med">
    <p:wipe dir="r"/>
  </p:transition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626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82947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ru-RU">
                <a:latin typeface="+mn-lt"/>
              </a:endParaRPr>
            </a:p>
          </p:txBody>
        </p:sp>
        <p:sp>
          <p:nvSpPr>
            <p:cNvPr id="82948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ru-RU">
                <a:latin typeface="+mn-lt"/>
              </a:endParaRPr>
            </a:p>
          </p:txBody>
        </p:sp>
        <p:sp>
          <p:nvSpPr>
            <p:cNvPr id="82949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ru-RU">
                <a:latin typeface="+mn-lt"/>
              </a:endParaRPr>
            </a:p>
          </p:txBody>
        </p:sp>
        <p:grpSp>
          <p:nvGrpSpPr>
            <p:cNvPr id="410635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410647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410668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410677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82954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33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  <p:sp>
                  <p:nvSpPr>
                    <p:cNvPr id="82955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76" y="381"/>
                      <a:ext cx="865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latin typeface="+mn-lt"/>
                      </a:endParaRPr>
                    </a:p>
                  </p:txBody>
                </p:sp>
              </p:grpSp>
              <p:sp>
                <p:nvSpPr>
                  <p:cNvPr id="82956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82957" name="Freeform 13"/>
                  <p:cNvSpPr>
                    <a:spLocks/>
                  </p:cNvSpPr>
                  <p:nvPr/>
                </p:nvSpPr>
                <p:spPr bwMode="auto">
                  <a:xfrm>
                    <a:off x="2619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82958" name="Freeform 14"/>
                  <p:cNvSpPr>
                    <a:spLocks/>
                  </p:cNvSpPr>
                  <p:nvPr/>
                </p:nvSpPr>
                <p:spPr bwMode="auto">
                  <a:xfrm>
                    <a:off x="2687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82959" name="Freeform 15"/>
                  <p:cNvSpPr>
                    <a:spLocks/>
                  </p:cNvSpPr>
                  <p:nvPr/>
                </p:nvSpPr>
                <p:spPr bwMode="auto">
                  <a:xfrm>
                    <a:off x="2434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82960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82961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pic>
              <p:nvPicPr>
                <p:cNvPr id="410669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0670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0671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0672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0673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0674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0675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0676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410648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410649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0650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0651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0652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0653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0654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0655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0656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0657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0658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0659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0660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0661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0662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0663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0664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0665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0666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0667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82990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82991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82992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82993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4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82994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4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82995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82996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82997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82998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ru-RU">
                <a:latin typeface="+mn-lt"/>
              </a:endParaRPr>
            </a:p>
          </p:txBody>
        </p:sp>
        <p:sp>
          <p:nvSpPr>
            <p:cNvPr id="82999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83000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ru-RU">
                <a:latin typeface="+mn-lt"/>
              </a:endParaRPr>
            </a:p>
          </p:txBody>
        </p:sp>
      </p:grpSp>
      <p:sp>
        <p:nvSpPr>
          <p:cNvPr id="410627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06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3003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ct val="0"/>
              </a:spcBef>
              <a:spcAft>
                <a:spcPts val="0"/>
              </a:spcAft>
              <a:buFontTx/>
              <a:buNone/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3004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3005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ct val="0"/>
              </a:spcBef>
              <a:spcAft>
                <a:spcPts val="0"/>
              </a:spcAft>
              <a:buFontTx/>
              <a:buNone/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fld id="{D8884FEF-F602-4540-AE32-A67DED7E89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37" r:id="rId1"/>
    <p:sldLayoutId id="2147485131" r:id="rId2"/>
    <p:sldLayoutId id="2147485130" r:id="rId3"/>
    <p:sldLayoutId id="2147485129" r:id="rId4"/>
    <p:sldLayoutId id="2147485128" r:id="rId5"/>
    <p:sldLayoutId id="2147485127" r:id="rId6"/>
    <p:sldLayoutId id="2147485126" r:id="rId7"/>
    <p:sldLayoutId id="2147485125" r:id="rId8"/>
    <p:sldLayoutId id="2147485124" r:id="rId9"/>
    <p:sldLayoutId id="2147485123" r:id="rId10"/>
    <p:sldLayoutId id="2147485122" r:id="rId11"/>
  </p:sldLayoutIdLst>
  <p:transition spd="med">
    <p:wipe dir="r"/>
  </p:transition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80000"/>
        <a:buBlip>
          <a:blip r:embed="rId16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7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ct val="0"/>
              </a:spcBef>
              <a:spcAft>
                <a:spcPts val="0"/>
              </a:spcAft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ct val="0"/>
              </a:spcBef>
              <a:spcAft>
                <a:spcPts val="0"/>
              </a:spcAft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250099C0-A256-4435-AFB2-38BAE8DD1B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43" r:id="rId1"/>
    <p:sldLayoutId id="2147485142" r:id="rId2"/>
    <p:sldLayoutId id="2147485141" r:id="rId3"/>
    <p:sldLayoutId id="2147485140" r:id="rId4"/>
    <p:sldLayoutId id="2147485139" r:id="rId5"/>
    <p:sldLayoutId id="2147485138" r:id="rId6"/>
    <p:sldLayoutId id="2147485137" r:id="rId7"/>
    <p:sldLayoutId id="2147485136" r:id="rId8"/>
    <p:sldLayoutId id="2147485135" r:id="rId9"/>
    <p:sldLayoutId id="2147485134" r:id="rId10"/>
    <p:sldLayoutId id="2147485133" r:id="rId11"/>
    <p:sldLayoutId id="2147485132" r:id="rId12"/>
  </p:sldLayoutIdLst>
  <p:transition spd="med">
    <p:wipe dir="r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22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71011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71012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71013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71014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71015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71016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71017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71018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71019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71020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71021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71022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71023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71024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71025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71026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71027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71028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71029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71030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71031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171032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1033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1034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1035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ct val="0"/>
              </a:spcBef>
              <a:spcAft>
                <a:spcPts val="0"/>
              </a:spcAft>
              <a:buFontTx/>
              <a:buNone/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2C1A7CA0-D6C3-40E3-B97F-DD46F228FC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1036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ct val="0"/>
              </a:spcBef>
              <a:spcAft>
                <a:spcPts val="0"/>
              </a:spcAft>
              <a:buFontTx/>
              <a:buNone/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438" r:id="rId1"/>
    <p:sldLayoutId id="2147485153" r:id="rId2"/>
    <p:sldLayoutId id="2147485152" r:id="rId3"/>
    <p:sldLayoutId id="2147485151" r:id="rId4"/>
    <p:sldLayoutId id="2147485150" r:id="rId5"/>
    <p:sldLayoutId id="2147485149" r:id="rId6"/>
    <p:sldLayoutId id="2147485148" r:id="rId7"/>
    <p:sldLayoutId id="2147485147" r:id="rId8"/>
    <p:sldLayoutId id="2147485146" r:id="rId9"/>
    <p:sldLayoutId id="2147485145" r:id="rId10"/>
    <p:sldLayoutId id="2147485144" r:id="rId11"/>
  </p:sldLayoutIdLst>
  <p:transition spd="med">
    <p:wipe dir="r"/>
  </p:transition>
  <p:txStyles>
    <p:titleStyle>
      <a:lvl1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ct val="0"/>
              </a:spcBef>
              <a:spcAft>
                <a:spcPts val="0"/>
              </a:spcAft>
              <a:buFontTx/>
              <a:buNone/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2293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ct val="0"/>
              </a:spcBef>
              <a:spcAft>
                <a:spcPts val="0"/>
              </a:spcAft>
              <a:buFontTx/>
              <a:buNone/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fld id="{8BE7D2A8-CA38-4AEB-A886-85254F365DE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229383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29384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39" r:id="rId1"/>
    <p:sldLayoutId id="2147485163" r:id="rId2"/>
    <p:sldLayoutId id="2147485162" r:id="rId3"/>
    <p:sldLayoutId id="2147485161" r:id="rId4"/>
    <p:sldLayoutId id="2147485160" r:id="rId5"/>
    <p:sldLayoutId id="2147485159" r:id="rId6"/>
    <p:sldLayoutId id="2147485158" r:id="rId7"/>
    <p:sldLayoutId id="2147485157" r:id="rId8"/>
    <p:sldLayoutId id="2147485156" r:id="rId9"/>
    <p:sldLayoutId id="2147485155" r:id="rId10"/>
    <p:sldLayoutId id="2147485154" r:id="rId11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63529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02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11267" name="Freeform 3"/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grpSp>
          <p:nvGrpSpPr>
            <p:cNvPr id="460809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11269" name="Freeform 5"/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1270" name="Freeform 6"/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1271" name="Freeform 7"/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1272" name="Freeform 8"/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1273" name="Freeform 9"/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1274" name="Freeform 10"/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1275" name="Freeform 11"/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1276" name="Freeform 12"/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1277" name="Freeform 13"/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1278" name="Freeform 14"/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1279" name="Freeform 15"/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1280" name="Freeform 16"/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1281" name="Freeform 17"/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1282" name="Freeform 18"/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1283" name="Freeform 19"/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1284" name="Freeform 20"/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1285" name="Freeform 21"/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1286" name="Freeform 22"/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1287" name="Freeform 23"/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1288" name="Freeform 24"/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1289" name="Freeform 25"/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1290" name="Freeform 26"/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1291" name="Freeform 27"/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1292" name="Freeform 28"/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1293" name="Freeform 29"/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grpSp>
            <p:nvGrpSpPr>
              <p:cNvPr id="460835" name="Group 30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11295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11296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11297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11298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11299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11300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11301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11302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11303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11304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11305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11306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11307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11308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11309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</p:grpSp>
          <p:grpSp>
            <p:nvGrpSpPr>
              <p:cNvPr id="460836" name="Group 46"/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11311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11312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</p:grpSp>
          <p:grpSp>
            <p:nvGrpSpPr>
              <p:cNvPr id="460837" name="Group 49"/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11314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11315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11316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11317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11318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11319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11320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11321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11322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</p:grpSp>
          <p:sp>
            <p:nvSpPr>
              <p:cNvPr id="11323" name="Freeform 59"/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1324" name="Freeform 60"/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1325" name="Freeform 61"/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1326" name="Freeform 62"/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1327" name="Freeform 63"/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1328" name="Freeform 64"/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1329" name="Freeform 65"/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1330" name="Freeform 66"/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</p:grpSp>
      <p:sp>
        <p:nvSpPr>
          <p:cNvPr id="11331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332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333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334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1ECDDC5C-3A32-4C0A-BBD0-51BB4133C8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335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440" r:id="rId1"/>
    <p:sldLayoutId id="2147485173" r:id="rId2"/>
    <p:sldLayoutId id="2147485172" r:id="rId3"/>
    <p:sldLayoutId id="2147485171" r:id="rId4"/>
    <p:sldLayoutId id="2147485170" r:id="rId5"/>
    <p:sldLayoutId id="2147485169" r:id="rId6"/>
    <p:sldLayoutId id="2147485168" r:id="rId7"/>
    <p:sldLayoutId id="2147485167" r:id="rId8"/>
    <p:sldLayoutId id="2147485166" r:id="rId9"/>
    <p:sldLayoutId id="2147485165" r:id="rId10"/>
    <p:sldLayoutId id="2147485164" r:id="rId11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8C735A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3090" name="Group 2"/>
          <p:cNvGrpSpPr>
            <a:grpSpLocks/>
          </p:cNvGrpSpPr>
          <p:nvPr/>
        </p:nvGrpSpPr>
        <p:grpSpPr bwMode="auto">
          <a:xfrm>
            <a:off x="0" y="50800"/>
            <a:ext cx="8926513" cy="6743700"/>
            <a:chOff x="0" y="42"/>
            <a:chExt cx="4217" cy="5664"/>
          </a:xfrm>
        </p:grpSpPr>
        <p:grpSp>
          <p:nvGrpSpPr>
            <p:cNvPr id="473096" name="Group 3"/>
            <p:cNvGrpSpPr>
              <a:grpSpLocks/>
            </p:cNvGrpSpPr>
            <p:nvPr/>
          </p:nvGrpSpPr>
          <p:grpSpPr bwMode="auto">
            <a:xfrm>
              <a:off x="0" y="42"/>
              <a:ext cx="4217" cy="5664"/>
              <a:chOff x="0" y="42"/>
              <a:chExt cx="4217" cy="5664"/>
            </a:xfrm>
          </p:grpSpPr>
          <p:sp>
            <p:nvSpPr>
              <p:cNvPr id="93188" name="Rectangle 4"/>
              <p:cNvSpPr>
                <a:spLocks noChangeArrowheads="1"/>
              </p:cNvSpPr>
              <p:nvPr/>
            </p:nvSpPr>
            <p:spPr bwMode="ltGray">
              <a:xfrm>
                <a:off x="250" y="169"/>
                <a:ext cx="3967" cy="54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pic>
            <p:nvPicPr>
              <p:cNvPr id="473121" name="Picture 5" descr="minispir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ltGray">
              <a:xfrm>
                <a:off x="0" y="42"/>
                <a:ext cx="558" cy="3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3190" name="Rectangle 6"/>
              <p:cNvSpPr>
                <a:spLocks noChangeArrowheads="1"/>
              </p:cNvSpPr>
              <p:nvPr/>
            </p:nvSpPr>
            <p:spPr bwMode="ltGray">
              <a:xfrm>
                <a:off x="282" y="3469"/>
                <a:ext cx="492" cy="38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pic>
            <p:nvPicPr>
              <p:cNvPr id="473123" name="Picture 7" descr="minispir"/>
              <p:cNvPicPr>
                <a:picLocks noChangeAspect="1" noChangeArrowheads="1"/>
              </p:cNvPicPr>
              <p:nvPr/>
            </p:nvPicPr>
            <p:blipFill>
              <a:blip r:embed="rId14"/>
              <a:srcRect t="39999"/>
              <a:stretch>
                <a:fillRect/>
              </a:stretch>
            </p:blipFill>
            <p:spPr bwMode="ltGray">
              <a:xfrm>
                <a:off x="0" y="3546"/>
                <a:ext cx="558" cy="2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73097" name="Group 8"/>
            <p:cNvGrpSpPr>
              <a:grpSpLocks/>
            </p:cNvGrpSpPr>
            <p:nvPr/>
          </p:nvGrpSpPr>
          <p:grpSpPr bwMode="auto">
            <a:xfrm>
              <a:off x="543" y="1296"/>
              <a:ext cx="3658" cy="4032"/>
              <a:chOff x="198" y="1296"/>
              <a:chExt cx="3658" cy="4032"/>
            </a:xfrm>
          </p:grpSpPr>
          <p:sp>
            <p:nvSpPr>
              <p:cNvPr id="93193" name="Line 9"/>
              <p:cNvSpPr>
                <a:spLocks noChangeShapeType="1"/>
              </p:cNvSpPr>
              <p:nvPr/>
            </p:nvSpPr>
            <p:spPr bwMode="ltGray">
              <a:xfrm>
                <a:off x="198" y="1298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93194" name="Line 10"/>
              <p:cNvSpPr>
                <a:spLocks noChangeShapeType="1"/>
              </p:cNvSpPr>
              <p:nvPr/>
            </p:nvSpPr>
            <p:spPr bwMode="ltGray">
              <a:xfrm>
                <a:off x="198" y="1490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93195" name="Line 11"/>
              <p:cNvSpPr>
                <a:spLocks noChangeShapeType="1"/>
              </p:cNvSpPr>
              <p:nvPr/>
            </p:nvSpPr>
            <p:spPr bwMode="ltGray">
              <a:xfrm>
                <a:off x="198" y="1682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93196" name="Line 12"/>
              <p:cNvSpPr>
                <a:spLocks noChangeShapeType="1"/>
              </p:cNvSpPr>
              <p:nvPr/>
            </p:nvSpPr>
            <p:spPr bwMode="ltGray">
              <a:xfrm>
                <a:off x="198" y="1874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93197" name="Line 13"/>
              <p:cNvSpPr>
                <a:spLocks noChangeShapeType="1"/>
              </p:cNvSpPr>
              <p:nvPr/>
            </p:nvSpPr>
            <p:spPr bwMode="ltGray">
              <a:xfrm>
                <a:off x="198" y="2066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93198" name="Line 14"/>
              <p:cNvSpPr>
                <a:spLocks noChangeShapeType="1"/>
              </p:cNvSpPr>
              <p:nvPr/>
            </p:nvSpPr>
            <p:spPr bwMode="ltGray">
              <a:xfrm>
                <a:off x="198" y="2258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93199" name="Line 15"/>
              <p:cNvSpPr>
                <a:spLocks noChangeShapeType="1"/>
              </p:cNvSpPr>
              <p:nvPr/>
            </p:nvSpPr>
            <p:spPr bwMode="ltGray">
              <a:xfrm>
                <a:off x="198" y="2450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93200" name="Line 16"/>
              <p:cNvSpPr>
                <a:spLocks noChangeShapeType="1"/>
              </p:cNvSpPr>
              <p:nvPr/>
            </p:nvSpPr>
            <p:spPr bwMode="ltGray">
              <a:xfrm>
                <a:off x="198" y="2642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93201" name="Line 17"/>
              <p:cNvSpPr>
                <a:spLocks noChangeShapeType="1"/>
              </p:cNvSpPr>
              <p:nvPr/>
            </p:nvSpPr>
            <p:spPr bwMode="ltGray">
              <a:xfrm>
                <a:off x="198" y="2834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93202" name="Line 18"/>
              <p:cNvSpPr>
                <a:spLocks noChangeShapeType="1"/>
              </p:cNvSpPr>
              <p:nvPr/>
            </p:nvSpPr>
            <p:spPr bwMode="ltGray">
              <a:xfrm>
                <a:off x="198" y="3026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93203" name="Line 19"/>
              <p:cNvSpPr>
                <a:spLocks noChangeShapeType="1"/>
              </p:cNvSpPr>
              <p:nvPr/>
            </p:nvSpPr>
            <p:spPr bwMode="ltGray">
              <a:xfrm>
                <a:off x="198" y="3218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93204" name="Line 20"/>
              <p:cNvSpPr>
                <a:spLocks noChangeShapeType="1"/>
              </p:cNvSpPr>
              <p:nvPr/>
            </p:nvSpPr>
            <p:spPr bwMode="ltGray">
              <a:xfrm>
                <a:off x="198" y="3410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93205" name="Line 21"/>
              <p:cNvSpPr>
                <a:spLocks noChangeShapeType="1"/>
              </p:cNvSpPr>
              <p:nvPr/>
            </p:nvSpPr>
            <p:spPr bwMode="ltGray">
              <a:xfrm>
                <a:off x="198" y="3602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93206" name="Line 22"/>
              <p:cNvSpPr>
                <a:spLocks noChangeShapeType="1"/>
              </p:cNvSpPr>
              <p:nvPr/>
            </p:nvSpPr>
            <p:spPr bwMode="ltGray">
              <a:xfrm>
                <a:off x="198" y="3794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93207" name="Line 23"/>
              <p:cNvSpPr>
                <a:spLocks noChangeShapeType="1"/>
              </p:cNvSpPr>
              <p:nvPr/>
            </p:nvSpPr>
            <p:spPr bwMode="ltGray">
              <a:xfrm>
                <a:off x="198" y="3986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93208" name="Line 24"/>
              <p:cNvSpPr>
                <a:spLocks noChangeShapeType="1"/>
              </p:cNvSpPr>
              <p:nvPr/>
            </p:nvSpPr>
            <p:spPr bwMode="ltGray">
              <a:xfrm>
                <a:off x="198" y="4178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93209" name="Line 25"/>
              <p:cNvSpPr>
                <a:spLocks noChangeShapeType="1"/>
              </p:cNvSpPr>
              <p:nvPr/>
            </p:nvSpPr>
            <p:spPr bwMode="ltGray">
              <a:xfrm>
                <a:off x="198" y="4370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93210" name="Line 26"/>
              <p:cNvSpPr>
                <a:spLocks noChangeShapeType="1"/>
              </p:cNvSpPr>
              <p:nvPr/>
            </p:nvSpPr>
            <p:spPr bwMode="ltGray">
              <a:xfrm>
                <a:off x="198" y="4562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93211" name="Line 27"/>
              <p:cNvSpPr>
                <a:spLocks noChangeShapeType="1"/>
              </p:cNvSpPr>
              <p:nvPr/>
            </p:nvSpPr>
            <p:spPr bwMode="ltGray">
              <a:xfrm>
                <a:off x="198" y="4754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93212" name="Line 28"/>
              <p:cNvSpPr>
                <a:spLocks noChangeShapeType="1"/>
              </p:cNvSpPr>
              <p:nvPr/>
            </p:nvSpPr>
            <p:spPr bwMode="ltGray">
              <a:xfrm>
                <a:off x="198" y="4946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93213" name="Line 29"/>
              <p:cNvSpPr>
                <a:spLocks noChangeShapeType="1"/>
              </p:cNvSpPr>
              <p:nvPr/>
            </p:nvSpPr>
            <p:spPr bwMode="ltGray">
              <a:xfrm>
                <a:off x="198" y="5138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93214" name="Line 30"/>
              <p:cNvSpPr>
                <a:spLocks noChangeShapeType="1"/>
              </p:cNvSpPr>
              <p:nvPr/>
            </p:nvSpPr>
            <p:spPr bwMode="ltGray">
              <a:xfrm>
                <a:off x="198" y="5330"/>
                <a:ext cx="365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</p:grpSp>
      <p:sp>
        <p:nvSpPr>
          <p:cNvPr id="473091" name="Rectangle 31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4000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73092" name="Rectangle 3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7165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3217" name="Rectangle 3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41400" y="61579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ct val="50000"/>
              </a:spcBef>
              <a:spcAft>
                <a:spcPts val="0"/>
              </a:spcAft>
              <a:defRPr sz="1400">
                <a:solidFill>
                  <a:schemeClr val="folHlin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3218" name="Rectangle 3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1579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fontAlgn="auto" hangingPunct="0">
              <a:spcBef>
                <a:spcPct val="50000"/>
              </a:spcBef>
              <a:spcAft>
                <a:spcPts val="0"/>
              </a:spcAft>
              <a:defRPr sz="1400">
                <a:solidFill>
                  <a:schemeClr val="folHlin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3219" name="Rectangle 3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1579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ct val="50000"/>
              </a:spcBef>
              <a:spcAft>
                <a:spcPts val="0"/>
              </a:spcAft>
              <a:defRPr sz="1400">
                <a:solidFill>
                  <a:schemeClr val="folHlin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FB5EEC-B246-4301-9350-89C84469D9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41" r:id="rId1"/>
    <p:sldLayoutId id="2147485184" r:id="rId2"/>
    <p:sldLayoutId id="2147485183" r:id="rId3"/>
    <p:sldLayoutId id="2147485182" r:id="rId4"/>
    <p:sldLayoutId id="2147485181" r:id="rId5"/>
    <p:sldLayoutId id="2147485180" r:id="rId6"/>
    <p:sldLayoutId id="2147485179" r:id="rId7"/>
    <p:sldLayoutId id="2147485178" r:id="rId8"/>
    <p:sldLayoutId id="2147485177" r:id="rId9"/>
    <p:sldLayoutId id="2147485176" r:id="rId10"/>
    <p:sldLayoutId id="2147485175" r:id="rId11"/>
    <p:sldLayoutId id="2147485174" r:id="rId12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010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9812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8EA5C9A8-9684-4D57-9748-DF626A9D15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8918" name="Line 6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38919" name="Line 7"/>
          <p:cNvSpPr>
            <a:spLocks noChangeShapeType="1"/>
          </p:cNvSpPr>
          <p:nvPr/>
        </p:nvSpPr>
        <p:spPr bwMode="auto">
          <a:xfrm>
            <a:off x="228600" y="304800"/>
            <a:ext cx="86106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grpSp>
        <p:nvGrpSpPr>
          <p:cNvPr id="486408" name="Group 8"/>
          <p:cNvGrpSpPr>
            <a:grpSpLocks/>
          </p:cNvGrpSpPr>
          <p:nvPr/>
        </p:nvGrpSpPr>
        <p:grpSpPr bwMode="auto">
          <a:xfrm>
            <a:off x="228600" y="457200"/>
            <a:ext cx="1246188" cy="1371600"/>
            <a:chOff x="144" y="288"/>
            <a:chExt cx="785" cy="864"/>
          </a:xfrm>
        </p:grpSpPr>
        <p:sp>
          <p:nvSpPr>
            <p:cNvPr id="38921" name="Rectangle 9"/>
            <p:cNvSpPr>
              <a:spLocks noChangeArrowheads="1"/>
            </p:cNvSpPr>
            <p:nvPr/>
          </p:nvSpPr>
          <p:spPr bwMode="auto">
            <a:xfrm>
              <a:off x="589" y="288"/>
              <a:ext cx="28" cy="53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8922" name="Rectangle 10"/>
            <p:cNvSpPr>
              <a:spLocks noChangeArrowheads="1"/>
            </p:cNvSpPr>
            <p:nvPr/>
          </p:nvSpPr>
          <p:spPr bwMode="auto">
            <a:xfrm>
              <a:off x="526" y="288"/>
              <a:ext cx="28" cy="47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8923" name="Rectangle 11"/>
            <p:cNvSpPr>
              <a:spLocks noChangeArrowheads="1"/>
            </p:cNvSpPr>
            <p:nvPr/>
          </p:nvSpPr>
          <p:spPr bwMode="auto">
            <a:xfrm>
              <a:off x="462" y="288"/>
              <a:ext cx="28" cy="40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8924" name="Rectangle 12"/>
            <p:cNvSpPr>
              <a:spLocks noChangeArrowheads="1"/>
            </p:cNvSpPr>
            <p:nvPr/>
          </p:nvSpPr>
          <p:spPr bwMode="auto">
            <a:xfrm>
              <a:off x="398" y="288"/>
              <a:ext cx="28" cy="33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8925" name="Rectangle 13"/>
            <p:cNvSpPr>
              <a:spLocks noChangeArrowheads="1"/>
            </p:cNvSpPr>
            <p:nvPr/>
          </p:nvSpPr>
          <p:spPr bwMode="auto">
            <a:xfrm>
              <a:off x="335" y="288"/>
              <a:ext cx="28" cy="26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8926" name="Rectangle 14"/>
            <p:cNvSpPr>
              <a:spLocks noChangeArrowheads="1"/>
            </p:cNvSpPr>
            <p:nvPr/>
          </p:nvSpPr>
          <p:spPr bwMode="auto">
            <a:xfrm>
              <a:off x="271" y="288"/>
              <a:ext cx="28" cy="19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8927" name="Rectangle 15"/>
            <p:cNvSpPr>
              <a:spLocks noChangeArrowheads="1"/>
            </p:cNvSpPr>
            <p:nvPr/>
          </p:nvSpPr>
          <p:spPr bwMode="auto">
            <a:xfrm>
              <a:off x="207" y="288"/>
              <a:ext cx="29" cy="1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8928" name="Rectangle 16"/>
            <p:cNvSpPr>
              <a:spLocks noChangeArrowheads="1"/>
            </p:cNvSpPr>
            <p:nvPr/>
          </p:nvSpPr>
          <p:spPr bwMode="auto">
            <a:xfrm>
              <a:off x="144" y="288"/>
              <a:ext cx="28" cy="68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8929" name="Rectangle 17"/>
            <p:cNvSpPr>
              <a:spLocks noChangeArrowheads="1"/>
            </p:cNvSpPr>
            <p:nvPr/>
          </p:nvSpPr>
          <p:spPr bwMode="auto">
            <a:xfrm>
              <a:off x="653" y="288"/>
              <a:ext cx="26" cy="59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8930" name="Rectangle 18"/>
            <p:cNvSpPr>
              <a:spLocks noChangeArrowheads="1"/>
            </p:cNvSpPr>
            <p:nvPr/>
          </p:nvSpPr>
          <p:spPr bwMode="auto">
            <a:xfrm>
              <a:off x="715" y="288"/>
              <a:ext cx="26" cy="66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8931" name="Rectangle 19"/>
            <p:cNvSpPr>
              <a:spLocks noChangeArrowheads="1"/>
            </p:cNvSpPr>
            <p:nvPr/>
          </p:nvSpPr>
          <p:spPr bwMode="auto">
            <a:xfrm>
              <a:off x="776" y="288"/>
              <a:ext cx="27" cy="73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8932" name="Rectangle 20"/>
            <p:cNvSpPr>
              <a:spLocks noChangeArrowheads="1"/>
            </p:cNvSpPr>
            <p:nvPr/>
          </p:nvSpPr>
          <p:spPr bwMode="auto">
            <a:xfrm>
              <a:off x="839" y="288"/>
              <a:ext cx="28" cy="8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38933" name="Rectangle 21"/>
            <p:cNvSpPr>
              <a:spLocks noChangeArrowheads="1"/>
            </p:cNvSpPr>
            <p:nvPr/>
          </p:nvSpPr>
          <p:spPr bwMode="auto">
            <a:xfrm>
              <a:off x="902" y="288"/>
              <a:ext cx="27" cy="86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38934" name="Rectangle 2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ED9974A-444C-469F-8AFC-7276161BE39F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442" r:id="rId1"/>
    <p:sldLayoutId id="2147485194" r:id="rId2"/>
    <p:sldLayoutId id="2147485193" r:id="rId3"/>
    <p:sldLayoutId id="2147485192" r:id="rId4"/>
    <p:sldLayoutId id="2147485191" r:id="rId5"/>
    <p:sldLayoutId id="2147485190" r:id="rId6"/>
    <p:sldLayoutId id="2147485189" r:id="rId7"/>
    <p:sldLayoutId id="2147485188" r:id="rId8"/>
    <p:sldLayoutId id="2147485187" r:id="rId9"/>
    <p:sldLayoutId id="2147485186" r:id="rId10"/>
    <p:sldLayoutId id="2147485185" r:id="rId11"/>
  </p:sldLayoutIdLst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9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9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9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9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9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" pitchFamily="2" charset="2"/>
        <a:buChar char="o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500">
          <a:solidFill>
            <a:schemeClr val="tx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p"/>
        <a:defRPr sz="2200">
          <a:solidFill>
            <a:schemeClr val="tx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fld id="{9D74EDD0-349B-4351-A238-292250FC46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49869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98696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096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096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096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0969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097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sp>
          <p:nvSpPr>
            <p:cNvPr id="4097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097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4097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7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7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443" r:id="rId1"/>
    <p:sldLayoutId id="2147485204" r:id="rId2"/>
    <p:sldLayoutId id="2147485203" r:id="rId3"/>
    <p:sldLayoutId id="2147485202" r:id="rId4"/>
    <p:sldLayoutId id="2147485201" r:id="rId5"/>
    <p:sldLayoutId id="2147485200" r:id="rId6"/>
    <p:sldLayoutId id="2147485199" r:id="rId7"/>
    <p:sldLayoutId id="2147485198" r:id="rId8"/>
    <p:sldLayoutId id="2147485197" r:id="rId9"/>
    <p:sldLayoutId id="2147485196" r:id="rId10"/>
    <p:sldLayoutId id="2147485195" r:id="rId11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400">
                <a:latin typeface="+mn-lt"/>
              </a:defRPr>
            </a:lvl1pPr>
          </a:lstStyle>
          <a:p>
            <a:pPr>
              <a:defRPr/>
            </a:pPr>
            <a:fld id="{25D4F644-C1BF-4458-AFB8-E4C2776801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73" r:id="rId1"/>
    <p:sldLayoutId id="2147484872" r:id="rId2"/>
    <p:sldLayoutId id="2147484871" r:id="rId3"/>
    <p:sldLayoutId id="2147484870" r:id="rId4"/>
    <p:sldLayoutId id="2147484869" r:id="rId5"/>
    <p:sldLayoutId id="2147484868" r:id="rId6"/>
    <p:sldLayoutId id="2147484867" r:id="rId7"/>
    <p:sldLayoutId id="2147484866" r:id="rId8"/>
    <p:sldLayoutId id="2147484865" r:id="rId9"/>
    <p:sldLayoutId id="2147484864" r:id="rId10"/>
    <p:sldLayoutId id="2147484863" r:id="rId11"/>
  </p:sldLayoutIdLst>
  <p:transition spd="med">
    <p:wipe dir="r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grpSp>
        <p:nvGrpSpPr>
          <p:cNvPr id="510979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49156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grpSp>
          <p:nvGrpSpPr>
            <p:cNvPr id="510986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49158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9159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9160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9161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9162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9163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9164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9165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9166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9167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9168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grpSp>
          <p:nvGrpSpPr>
            <p:cNvPr id="510987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49170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9171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9172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9173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9174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9175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9176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9177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9178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9179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9180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9181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9182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9183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9184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9185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9186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9187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grpSp>
          <p:nvGrpSpPr>
            <p:cNvPr id="510988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49189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9190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9191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9192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9193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9194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9195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9196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9197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9198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9199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9200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9201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9202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9203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9204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9205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grpSp>
          <p:nvGrpSpPr>
            <p:cNvPr id="510989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49207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9208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9209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9210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9211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9212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9213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grpSp>
            <p:nvGrpSpPr>
              <p:cNvPr id="510997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49215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49216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49217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49218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</p:grpSp>
        </p:grpSp>
      </p:grpSp>
      <p:sp>
        <p:nvSpPr>
          <p:cNvPr id="4921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9220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9221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222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223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648013D5-493C-404A-8A90-74F9711AB4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444" r:id="rId1"/>
    <p:sldLayoutId id="2147485214" r:id="rId2"/>
    <p:sldLayoutId id="2147485213" r:id="rId3"/>
    <p:sldLayoutId id="2147485212" r:id="rId4"/>
    <p:sldLayoutId id="2147485211" r:id="rId5"/>
    <p:sldLayoutId id="2147485210" r:id="rId6"/>
    <p:sldLayoutId id="2147485209" r:id="rId7"/>
    <p:sldLayoutId id="2147485208" r:id="rId8"/>
    <p:sldLayoutId id="2147485207" r:id="rId9"/>
    <p:sldLayoutId id="2147485206" r:id="rId10"/>
    <p:sldLayoutId id="2147485205" r:id="rId11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326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61443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1444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1445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grpSp>
          <p:nvGrpSpPr>
            <p:cNvPr id="52327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61447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1448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1449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1450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1451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1452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1453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1454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1455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1456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1457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1458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1459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sp>
          <p:nvSpPr>
            <p:cNvPr id="61460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1461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1462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1463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1464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1465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1466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1467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1468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1469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1470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grpSp>
          <p:nvGrpSpPr>
            <p:cNvPr id="52328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61472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1473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1474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1475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1476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sp>
          <p:nvSpPr>
            <p:cNvPr id="61477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1478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61479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80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81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82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37FCA1E0-CCE1-491F-9B2A-653384F6EC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148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445" r:id="rId1"/>
    <p:sldLayoutId id="2147485224" r:id="rId2"/>
    <p:sldLayoutId id="2147485223" r:id="rId3"/>
    <p:sldLayoutId id="2147485222" r:id="rId4"/>
    <p:sldLayoutId id="2147485221" r:id="rId5"/>
    <p:sldLayoutId id="2147485220" r:id="rId6"/>
    <p:sldLayoutId id="2147485219" r:id="rId7"/>
    <p:sldLayoutId id="2147485218" r:id="rId8"/>
    <p:sldLayoutId id="2147485217" r:id="rId9"/>
    <p:sldLayoutId id="2147485216" r:id="rId10"/>
    <p:sldLayoutId id="2147485215" r:id="rId11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4DA5E1-F6D0-4EF8-A772-359703B3143D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08D41D-5EC4-43CB-843B-FB66D127F2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35" r:id="rId1"/>
    <p:sldLayoutId id="2147485234" r:id="rId2"/>
    <p:sldLayoutId id="2147485233" r:id="rId3"/>
    <p:sldLayoutId id="2147485232" r:id="rId4"/>
    <p:sldLayoutId id="2147485231" r:id="rId5"/>
    <p:sldLayoutId id="2147485230" r:id="rId6"/>
    <p:sldLayoutId id="2147485229" r:id="rId7"/>
    <p:sldLayoutId id="2147485228" r:id="rId8"/>
    <p:sldLayoutId id="2147485227" r:id="rId9"/>
    <p:sldLayoutId id="2147485226" r:id="rId10"/>
    <p:sldLayoutId id="2147485225" r:id="rId11"/>
  </p:sldLayoutIdLst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/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295400"/>
            <a:ext cx="7696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2286000"/>
            <a:ext cx="7696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fld id="{54003E98-55C7-4883-9D77-7B0173152552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3246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fld id="{19CEBBC8-BBEA-4790-8FCF-059C6DF8E7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446" r:id="rId1"/>
    <p:sldLayoutId id="2147485245" r:id="rId2"/>
    <p:sldLayoutId id="2147485244" r:id="rId3"/>
    <p:sldLayoutId id="2147485243" r:id="rId4"/>
    <p:sldLayoutId id="2147485242" r:id="rId5"/>
    <p:sldLayoutId id="2147485241" r:id="rId6"/>
    <p:sldLayoutId id="2147485240" r:id="rId7"/>
    <p:sldLayoutId id="2147485239" r:id="rId8"/>
    <p:sldLayoutId id="2147485238" r:id="rId9"/>
    <p:sldLayoutId id="2147485237" r:id="rId10"/>
    <p:sldLayoutId id="2147485236" r:id="rId11"/>
  </p:sldLayoutIdLst>
  <p:transition spd="med">
    <p:wipe dir="r"/>
  </p:transition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0130" name="Group 1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31" name="Rectangle 7" descr="CNVBKGND"/>
            <p:cNvSpPr>
              <a:spLocks noChangeArrowheads="1"/>
            </p:cNvSpPr>
            <p:nvPr userDrawn="1"/>
          </p:nvSpPr>
          <p:spPr bwMode="auto">
            <a:xfrm>
              <a:off x="4992" y="0"/>
              <a:ext cx="768" cy="4320"/>
            </a:xfrm>
            <a:prstGeom prst="rect">
              <a:avLst/>
            </a:prstGeom>
            <a:blipFill dpi="0" rotWithShape="0">
              <a:blip r:embed="rId1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pic>
          <p:nvPicPr>
            <p:cNvPr id="560137" name="Picture 8" descr="CNVBNR"/>
            <p:cNvPicPr>
              <a:picLocks noChangeAspect="1" noChangeArrowheads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312" y="1104"/>
              <a:ext cx="24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3" name="Rectangle 9"/>
            <p:cNvSpPr>
              <a:spLocks noChangeArrowheads="1"/>
            </p:cNvSpPr>
            <p:nvPr userDrawn="1"/>
          </p:nvSpPr>
          <p:spPr bwMode="auto">
            <a:xfrm>
              <a:off x="5568" y="0"/>
              <a:ext cx="192" cy="768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 userDrawn="1"/>
          </p:nvSpPr>
          <p:spPr bwMode="auto">
            <a:xfrm>
              <a:off x="5568" y="768"/>
              <a:ext cx="192" cy="768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 userDrawn="1"/>
          </p:nvSpPr>
          <p:spPr bwMode="auto">
            <a:xfrm>
              <a:off x="5568" y="1536"/>
              <a:ext cx="192" cy="768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36" name="Rectangle 12"/>
            <p:cNvSpPr>
              <a:spLocks noChangeArrowheads="1"/>
            </p:cNvSpPr>
            <p:nvPr userDrawn="1"/>
          </p:nvSpPr>
          <p:spPr bwMode="auto">
            <a:xfrm>
              <a:off x="5568" y="2304"/>
              <a:ext cx="192" cy="768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037" name="Rectangle 13"/>
            <p:cNvSpPr>
              <a:spLocks noChangeArrowheads="1"/>
            </p:cNvSpPr>
            <p:nvPr userDrawn="1"/>
          </p:nvSpPr>
          <p:spPr bwMode="auto">
            <a:xfrm>
              <a:off x="0" y="1248"/>
              <a:ext cx="48" cy="307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5601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601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2821D786-113E-4B6F-8CA1-13AA14CC3611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19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8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435AE1DF-8EE2-42DB-995B-2D3EE46D36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47" r:id="rId1"/>
    <p:sldLayoutId id="2147485255" r:id="rId2"/>
    <p:sldLayoutId id="2147485254" r:id="rId3"/>
    <p:sldLayoutId id="2147485253" r:id="rId4"/>
    <p:sldLayoutId id="2147485252" r:id="rId5"/>
    <p:sldLayoutId id="2147485251" r:id="rId6"/>
    <p:sldLayoutId id="2147485250" r:id="rId7"/>
    <p:sldLayoutId id="2147485249" r:id="rId8"/>
    <p:sldLayoutId id="2147485248" r:id="rId9"/>
    <p:sldLayoutId id="2147485247" r:id="rId10"/>
    <p:sldLayoutId id="2147485246" r:id="rId11"/>
  </p:sldLayoutIdLst>
  <p:transition spd="med">
    <p:wipe dir="r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man Old Style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man Old Style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man Old Style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man Old Style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man Old Style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man Old Style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man Old Style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man Old Style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80000"/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70000"/>
        <a:buBlip>
          <a:blip r:embed="rId16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7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3100" y="171450"/>
            <a:ext cx="77533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5D5AFAC4-27F3-4A7C-9F47-B6EEDDCB5B46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5EE9139D-A996-466B-97C4-64106BE373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572423" name="Group 19"/>
          <p:cNvGrpSpPr>
            <a:grpSpLocks/>
          </p:cNvGrpSpPr>
          <p:nvPr/>
        </p:nvGrpSpPr>
        <p:grpSpPr bwMode="auto">
          <a:xfrm>
            <a:off x="0" y="1447800"/>
            <a:ext cx="8382000" cy="304800"/>
            <a:chOff x="0" y="912"/>
            <a:chExt cx="5280" cy="192"/>
          </a:xfrm>
        </p:grpSpPr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>
              <a:off x="0" y="912"/>
              <a:ext cx="5280" cy="192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tx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 useBgFill="1">
          <p:nvSpPr>
            <p:cNvPr id="1032" name="Rectangle 8"/>
            <p:cNvSpPr>
              <a:spLocks noChangeArrowheads="1"/>
            </p:cNvSpPr>
            <p:nvPr/>
          </p:nvSpPr>
          <p:spPr bwMode="white">
            <a:xfrm>
              <a:off x="2748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 useBgFill="1">
          <p:nvSpPr>
            <p:cNvPr id="1033" name="Rectangle 9"/>
            <p:cNvSpPr>
              <a:spLocks noChangeArrowheads="1"/>
            </p:cNvSpPr>
            <p:nvPr/>
          </p:nvSpPr>
          <p:spPr bwMode="white">
            <a:xfrm>
              <a:off x="3132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 useBgFill="1">
          <p:nvSpPr>
            <p:cNvPr id="1034" name="Rectangle 10"/>
            <p:cNvSpPr>
              <a:spLocks noChangeArrowheads="1"/>
            </p:cNvSpPr>
            <p:nvPr/>
          </p:nvSpPr>
          <p:spPr bwMode="white">
            <a:xfrm>
              <a:off x="3492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 useBgFill="1">
          <p:nvSpPr>
            <p:cNvPr id="1035" name="Rectangle 11"/>
            <p:cNvSpPr>
              <a:spLocks noChangeArrowheads="1"/>
            </p:cNvSpPr>
            <p:nvPr/>
          </p:nvSpPr>
          <p:spPr bwMode="white">
            <a:xfrm>
              <a:off x="3822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 useBgFill="1">
          <p:nvSpPr>
            <p:cNvPr id="1036" name="Rectangle 12"/>
            <p:cNvSpPr>
              <a:spLocks noChangeArrowheads="1"/>
            </p:cNvSpPr>
            <p:nvPr/>
          </p:nvSpPr>
          <p:spPr bwMode="white">
            <a:xfrm>
              <a:off x="4104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 useBgFill="1">
          <p:nvSpPr>
            <p:cNvPr id="1037" name="Rectangle 13"/>
            <p:cNvSpPr>
              <a:spLocks noChangeArrowheads="1"/>
            </p:cNvSpPr>
            <p:nvPr/>
          </p:nvSpPr>
          <p:spPr bwMode="white">
            <a:xfrm>
              <a:off x="4368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 useBgFill="1">
          <p:nvSpPr>
            <p:cNvPr id="1038" name="Rectangle 14"/>
            <p:cNvSpPr>
              <a:spLocks noChangeArrowheads="1"/>
            </p:cNvSpPr>
            <p:nvPr/>
          </p:nvSpPr>
          <p:spPr bwMode="white">
            <a:xfrm>
              <a:off x="4800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 useBgFill="1">
          <p:nvSpPr>
            <p:cNvPr id="1039" name="Rectangle 15"/>
            <p:cNvSpPr>
              <a:spLocks noChangeArrowheads="1"/>
            </p:cNvSpPr>
            <p:nvPr/>
          </p:nvSpPr>
          <p:spPr bwMode="white">
            <a:xfrm>
              <a:off x="4602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 useBgFill="1">
          <p:nvSpPr>
            <p:cNvPr id="1040" name="Rectangle 16"/>
            <p:cNvSpPr>
              <a:spLocks noChangeArrowheads="1"/>
            </p:cNvSpPr>
            <p:nvPr/>
          </p:nvSpPr>
          <p:spPr bwMode="white">
            <a:xfrm>
              <a:off x="4962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 useBgFill="1">
          <p:nvSpPr>
            <p:cNvPr id="1041" name="Rectangle 17"/>
            <p:cNvSpPr>
              <a:spLocks noChangeArrowheads="1"/>
            </p:cNvSpPr>
            <p:nvPr/>
          </p:nvSpPr>
          <p:spPr bwMode="white">
            <a:xfrm>
              <a:off x="5094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 useBgFill="1">
          <p:nvSpPr>
            <p:cNvPr id="1042" name="Rectangle 18"/>
            <p:cNvSpPr>
              <a:spLocks noChangeArrowheads="1"/>
            </p:cNvSpPr>
            <p:nvPr/>
          </p:nvSpPr>
          <p:spPr bwMode="white">
            <a:xfrm>
              <a:off x="5196" y="912"/>
              <a:ext cx="36" cy="19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5448" r:id="rId1"/>
    <p:sldLayoutId id="2147485265" r:id="rId2"/>
    <p:sldLayoutId id="2147485264" r:id="rId3"/>
    <p:sldLayoutId id="2147485263" r:id="rId4"/>
    <p:sldLayoutId id="2147485262" r:id="rId5"/>
    <p:sldLayoutId id="2147485261" r:id="rId6"/>
    <p:sldLayoutId id="2147485260" r:id="rId7"/>
    <p:sldLayoutId id="2147485259" r:id="rId8"/>
    <p:sldLayoutId id="2147485258" r:id="rId9"/>
    <p:sldLayoutId id="2147485257" r:id="rId10"/>
    <p:sldLayoutId id="2147485256" r:id="rId11"/>
  </p:sldLayoutIdLst>
  <p:transition spd="med">
    <p:wipe dir="r"/>
  </p:transition>
  <p:txStyles>
    <p:titleStyle>
      <a:lvl1pPr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3E46E">
            <a:alpha val="6901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8470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58470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B3B954-4160-4BC2-93BB-FCB66191B257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6ECF59-442E-4EE4-B004-838BA4D3E5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58471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76" r:id="rId1"/>
    <p:sldLayoutId id="2147485275" r:id="rId2"/>
    <p:sldLayoutId id="2147485274" r:id="rId3"/>
    <p:sldLayoutId id="2147485273" r:id="rId4"/>
    <p:sldLayoutId id="2147485272" r:id="rId5"/>
    <p:sldLayoutId id="2147485271" r:id="rId6"/>
    <p:sldLayoutId id="2147485270" r:id="rId7"/>
    <p:sldLayoutId id="2147485269" r:id="rId8"/>
    <p:sldLayoutId id="2147485268" r:id="rId9"/>
    <p:sldLayoutId id="2147485267" r:id="rId10"/>
    <p:sldLayoutId id="2147485266" r:id="rId11"/>
  </p:sldLayoutIdLst>
  <p:transition spd="med">
    <p:wipe dir="r"/>
  </p:transition>
  <p:txStyles>
    <p:titleStyle>
      <a:lvl1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Georg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Georg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Georg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Georg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Georgia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Georgia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Georgia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Georgia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C32D2E"/>
        </a:buClr>
        <a:buSzPct val="95000"/>
        <a:buFont typeface="Wingdings 2" pitchFamily="18" charset="2"/>
        <a:buChar char="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>
          <a:solidFill>
            <a:schemeClr val="tx1"/>
          </a:solidFill>
          <a:latin typeface="+mn-lt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C32D2E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84AA33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5pPr>
      <a:lvl6pPr marL="1919288" indent="-209550" algn="l" rtl="0" eaLnBrk="1" fontAlgn="base" hangingPunct="1">
        <a:spcBef>
          <a:spcPct val="20000"/>
        </a:spcBef>
        <a:spcAft>
          <a:spcPct val="0"/>
        </a:spcAft>
        <a:buClr>
          <a:srgbClr val="84AA33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6pPr>
      <a:lvl7pPr marL="2376488" indent="-209550" algn="l" rtl="0" eaLnBrk="1" fontAlgn="base" hangingPunct="1">
        <a:spcBef>
          <a:spcPct val="20000"/>
        </a:spcBef>
        <a:spcAft>
          <a:spcPct val="0"/>
        </a:spcAft>
        <a:buClr>
          <a:srgbClr val="84AA33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7pPr>
      <a:lvl8pPr marL="2833688" indent="-209550" algn="l" rtl="0" eaLnBrk="1" fontAlgn="base" hangingPunct="1">
        <a:spcBef>
          <a:spcPct val="20000"/>
        </a:spcBef>
        <a:spcAft>
          <a:spcPct val="0"/>
        </a:spcAft>
        <a:buClr>
          <a:srgbClr val="84AA33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8pPr>
      <a:lvl9pPr marL="3290888" indent="-209550" algn="l" rtl="0" eaLnBrk="1" fontAlgn="base" hangingPunct="1">
        <a:spcBef>
          <a:spcPct val="20000"/>
        </a:spcBef>
        <a:spcAft>
          <a:spcPct val="0"/>
        </a:spcAft>
        <a:buClr>
          <a:srgbClr val="84AA33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3E46E">
            <a:alpha val="6901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grpSp>
        <p:nvGrpSpPr>
          <p:cNvPr id="596996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  <p:sp>
        <p:nvSpPr>
          <p:cNvPr id="596997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596998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2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Нижний колонтитул 18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Номер слайда 26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718272-0116-4456-82D7-D2A20FA2DE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287" r:id="rId1"/>
    <p:sldLayoutId id="2147485286" r:id="rId2"/>
    <p:sldLayoutId id="2147485285" r:id="rId3"/>
    <p:sldLayoutId id="2147485284" r:id="rId4"/>
    <p:sldLayoutId id="2147485283" r:id="rId5"/>
    <p:sldLayoutId id="2147485282" r:id="rId6"/>
    <p:sldLayoutId id="2147485281" r:id="rId7"/>
    <p:sldLayoutId id="2147485280" r:id="rId8"/>
    <p:sldLayoutId id="2147485279" r:id="rId9"/>
    <p:sldLayoutId id="2147485278" r:id="rId10"/>
    <p:sldLayoutId id="2147485277" r:id="rId11"/>
  </p:sldLayoutIdLst>
  <p:transition spd="med">
    <p:wipe dir="r"/>
  </p:transition>
  <p:txStyles>
    <p:titleStyle>
      <a:lvl1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Georg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Georg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Georg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Georg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Georgia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Georgia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Georgia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Georgia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C32D2E"/>
        </a:buClr>
        <a:buSzPct val="95000"/>
        <a:buFont typeface="Wingdings 2" pitchFamily="18" charset="2"/>
        <a:buChar char="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>
          <a:solidFill>
            <a:schemeClr val="tx1"/>
          </a:solidFill>
          <a:latin typeface="+mn-lt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C32D2E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84AA33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5pPr>
      <a:lvl6pPr marL="1919288" indent="-209550" algn="l" rtl="0" eaLnBrk="1" fontAlgn="base" hangingPunct="1">
        <a:spcBef>
          <a:spcPct val="20000"/>
        </a:spcBef>
        <a:spcAft>
          <a:spcPct val="0"/>
        </a:spcAft>
        <a:buClr>
          <a:srgbClr val="84AA33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6pPr>
      <a:lvl7pPr marL="2376488" indent="-209550" algn="l" rtl="0" eaLnBrk="1" fontAlgn="base" hangingPunct="1">
        <a:spcBef>
          <a:spcPct val="20000"/>
        </a:spcBef>
        <a:spcAft>
          <a:spcPct val="0"/>
        </a:spcAft>
        <a:buClr>
          <a:srgbClr val="84AA33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7pPr>
      <a:lvl8pPr marL="2833688" indent="-209550" algn="l" rtl="0" eaLnBrk="1" fontAlgn="base" hangingPunct="1">
        <a:spcBef>
          <a:spcPct val="20000"/>
        </a:spcBef>
        <a:spcAft>
          <a:spcPct val="0"/>
        </a:spcAft>
        <a:buClr>
          <a:srgbClr val="84AA33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8pPr>
      <a:lvl9pPr marL="3290888" indent="-209550" algn="l" rtl="0" eaLnBrk="1" fontAlgn="base" hangingPunct="1">
        <a:spcBef>
          <a:spcPct val="20000"/>
        </a:spcBef>
        <a:spcAft>
          <a:spcPct val="0"/>
        </a:spcAft>
        <a:buClr>
          <a:srgbClr val="84AA33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3E46E">
            <a:alpha val="6901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grpSp>
        <p:nvGrpSpPr>
          <p:cNvPr id="609284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  <p:sp>
        <p:nvSpPr>
          <p:cNvPr id="609285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609286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6DD80E-C654-4531-A478-FAA2BF7816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298" r:id="rId1"/>
    <p:sldLayoutId id="2147485297" r:id="rId2"/>
    <p:sldLayoutId id="2147485296" r:id="rId3"/>
    <p:sldLayoutId id="2147485295" r:id="rId4"/>
    <p:sldLayoutId id="2147485294" r:id="rId5"/>
    <p:sldLayoutId id="2147485293" r:id="rId6"/>
    <p:sldLayoutId id="2147485292" r:id="rId7"/>
    <p:sldLayoutId id="2147485291" r:id="rId8"/>
    <p:sldLayoutId id="2147485290" r:id="rId9"/>
    <p:sldLayoutId id="2147485289" r:id="rId10"/>
    <p:sldLayoutId id="2147485288" r:id="rId11"/>
  </p:sldLayoutIdLst>
  <p:transition spd="med">
    <p:wipe dir="r"/>
  </p:transition>
  <p:txStyles>
    <p:titleStyle>
      <a:lvl1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Georg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Georg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Georg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Georg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Georgia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Georgia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Georgia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Georgia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C32D2E"/>
        </a:buClr>
        <a:buSzPct val="95000"/>
        <a:buFont typeface="Wingdings 2" pitchFamily="18" charset="2"/>
        <a:buChar char="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>
          <a:solidFill>
            <a:schemeClr val="tx1"/>
          </a:solidFill>
          <a:latin typeface="+mn-lt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C32D2E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84AA33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5pPr>
      <a:lvl6pPr marL="1919288" indent="-209550" algn="l" rtl="0" eaLnBrk="1" fontAlgn="base" hangingPunct="1">
        <a:spcBef>
          <a:spcPct val="20000"/>
        </a:spcBef>
        <a:spcAft>
          <a:spcPct val="0"/>
        </a:spcAft>
        <a:buClr>
          <a:srgbClr val="84AA33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6pPr>
      <a:lvl7pPr marL="2376488" indent="-209550" algn="l" rtl="0" eaLnBrk="1" fontAlgn="base" hangingPunct="1">
        <a:spcBef>
          <a:spcPct val="20000"/>
        </a:spcBef>
        <a:spcAft>
          <a:spcPct val="0"/>
        </a:spcAft>
        <a:buClr>
          <a:srgbClr val="84AA33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7pPr>
      <a:lvl8pPr marL="2833688" indent="-209550" algn="l" rtl="0" eaLnBrk="1" fontAlgn="base" hangingPunct="1">
        <a:spcBef>
          <a:spcPct val="20000"/>
        </a:spcBef>
        <a:spcAft>
          <a:spcPct val="0"/>
        </a:spcAft>
        <a:buClr>
          <a:srgbClr val="84AA33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8pPr>
      <a:lvl9pPr marL="3290888" indent="-209550" algn="l" rtl="0" eaLnBrk="1" fontAlgn="base" hangingPunct="1">
        <a:spcBef>
          <a:spcPct val="20000"/>
        </a:spcBef>
        <a:spcAft>
          <a:spcPct val="0"/>
        </a:spcAft>
        <a:buClr>
          <a:srgbClr val="84AA33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3E46E">
            <a:alpha val="6901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grpSp>
        <p:nvGrpSpPr>
          <p:cNvPr id="621572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  <p:sp>
        <p:nvSpPr>
          <p:cNvPr id="14" name="Прямоугольник с одним вырезанным скругленным углом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Прямоугольный треугольник 14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21577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621578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9" name="Дата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4CC499-E7CB-4187-BD5C-BFCA294561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09" r:id="rId1"/>
    <p:sldLayoutId id="2147485308" r:id="rId2"/>
    <p:sldLayoutId id="2147485307" r:id="rId3"/>
    <p:sldLayoutId id="2147485306" r:id="rId4"/>
    <p:sldLayoutId id="2147485305" r:id="rId5"/>
    <p:sldLayoutId id="2147485304" r:id="rId6"/>
    <p:sldLayoutId id="2147485303" r:id="rId7"/>
    <p:sldLayoutId id="2147485302" r:id="rId8"/>
    <p:sldLayoutId id="2147485301" r:id="rId9"/>
    <p:sldLayoutId id="2147485300" r:id="rId10"/>
    <p:sldLayoutId id="2147485299" r:id="rId11"/>
  </p:sldLayoutIdLst>
  <p:transition spd="med">
    <p:wipe dir="r"/>
  </p:transition>
  <p:txStyles>
    <p:titleStyle>
      <a:lvl1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Georg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Georg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Georg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Georg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Georgia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Georgia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Georgia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Georgia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C32D2E"/>
        </a:buClr>
        <a:buSzPct val="95000"/>
        <a:buFont typeface="Wingdings 2" pitchFamily="18" charset="2"/>
        <a:buChar char="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>
          <a:solidFill>
            <a:schemeClr val="tx1"/>
          </a:solidFill>
          <a:latin typeface="+mn-lt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C32D2E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84AA33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5pPr>
      <a:lvl6pPr marL="1919288" indent="-209550" algn="l" rtl="0" eaLnBrk="1" fontAlgn="base" hangingPunct="1">
        <a:spcBef>
          <a:spcPct val="20000"/>
        </a:spcBef>
        <a:spcAft>
          <a:spcPct val="0"/>
        </a:spcAft>
        <a:buClr>
          <a:srgbClr val="84AA33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6pPr>
      <a:lvl7pPr marL="2376488" indent="-209550" algn="l" rtl="0" eaLnBrk="1" fontAlgn="base" hangingPunct="1">
        <a:spcBef>
          <a:spcPct val="20000"/>
        </a:spcBef>
        <a:spcAft>
          <a:spcPct val="0"/>
        </a:spcAft>
        <a:buClr>
          <a:srgbClr val="84AA33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7pPr>
      <a:lvl8pPr marL="2833688" indent="-209550" algn="l" rtl="0" eaLnBrk="1" fontAlgn="base" hangingPunct="1">
        <a:spcBef>
          <a:spcPct val="20000"/>
        </a:spcBef>
        <a:spcAft>
          <a:spcPct val="0"/>
        </a:spcAft>
        <a:buClr>
          <a:srgbClr val="84AA33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8pPr>
      <a:lvl9pPr marL="3290888" indent="-209550" algn="l" rtl="0" eaLnBrk="1" fontAlgn="base" hangingPunct="1">
        <a:spcBef>
          <a:spcPct val="20000"/>
        </a:spcBef>
        <a:spcAft>
          <a:spcPct val="0"/>
        </a:spcAft>
        <a:buClr>
          <a:srgbClr val="84AA33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стиль основного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стили основного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23E1A6D-2579-45EB-9B0A-BF40C5489982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749AFEF-AC19-4578-8AF8-F45E7EFD88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60" r:id="rId1"/>
    <p:sldLayoutId id="2147484884" r:id="rId2"/>
    <p:sldLayoutId id="2147484883" r:id="rId3"/>
    <p:sldLayoutId id="2147484882" r:id="rId4"/>
    <p:sldLayoutId id="2147484881" r:id="rId5"/>
    <p:sldLayoutId id="2147484880" r:id="rId6"/>
    <p:sldLayoutId id="2147484879" r:id="rId7"/>
    <p:sldLayoutId id="2147484878" r:id="rId8"/>
    <p:sldLayoutId id="2147484877" r:id="rId9"/>
    <p:sldLayoutId id="2147484876" r:id="rId10"/>
    <p:sldLayoutId id="2147484875" r:id="rId11"/>
    <p:sldLayoutId id="2147484874" r:id="rId12"/>
  </p:sldLayoutIdLst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/>
    </p:bldLst>
  </p:timing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3858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156675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56676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1566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667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667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668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668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7CBB4D59-D704-45A0-99E8-BBFF898F52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449" r:id="rId1"/>
    <p:sldLayoutId id="2147485319" r:id="rId2"/>
    <p:sldLayoutId id="2147485318" r:id="rId3"/>
    <p:sldLayoutId id="2147485317" r:id="rId4"/>
    <p:sldLayoutId id="2147485316" r:id="rId5"/>
    <p:sldLayoutId id="2147485315" r:id="rId6"/>
    <p:sldLayoutId id="2147485314" r:id="rId7"/>
    <p:sldLayoutId id="2147485313" r:id="rId8"/>
    <p:sldLayoutId id="2147485312" r:id="rId9"/>
    <p:sldLayoutId id="2147485311" r:id="rId10"/>
    <p:sldLayoutId id="2147485310" r:id="rId11"/>
  </p:sldLayoutIdLst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6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6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6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6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6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6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6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6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6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6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6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6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6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6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6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6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7" grpId="0"/>
      <p:bldP spid="156678" grpId="0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66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5667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5667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5667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66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5667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5667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5667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66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5667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5667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5667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66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5667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5667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5667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66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5667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5667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5667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6146" name="Group 2"/>
          <p:cNvGrpSpPr>
            <a:grpSpLocks/>
          </p:cNvGrpSpPr>
          <p:nvPr/>
        </p:nvGrpSpPr>
        <p:grpSpPr bwMode="auto">
          <a:xfrm>
            <a:off x="0" y="0"/>
            <a:ext cx="8915400" cy="6858000"/>
            <a:chOff x="0" y="0"/>
            <a:chExt cx="5616" cy="4320"/>
          </a:xfrm>
        </p:grpSpPr>
        <p:pic>
          <p:nvPicPr>
            <p:cNvPr id="646152" name="Picture 3" descr="Expbanna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invGray">
            <a:xfrm>
              <a:off x="0" y="0"/>
              <a:ext cx="43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1668" name="Rectangle 4"/>
            <p:cNvSpPr>
              <a:spLocks noChangeArrowheads="1"/>
            </p:cNvSpPr>
            <p:nvPr/>
          </p:nvSpPr>
          <p:spPr bwMode="grayWhite">
            <a:xfrm>
              <a:off x="576" y="144"/>
              <a:ext cx="5040" cy="3888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64614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4614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4167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167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167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FD369EB5-B2AE-4F00-9964-45130A6378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50" r:id="rId1"/>
    <p:sldLayoutId id="2147485333" r:id="rId2"/>
    <p:sldLayoutId id="2147485332" r:id="rId3"/>
    <p:sldLayoutId id="2147485331" r:id="rId4"/>
    <p:sldLayoutId id="2147485330" r:id="rId5"/>
    <p:sldLayoutId id="2147485329" r:id="rId6"/>
    <p:sldLayoutId id="2147485328" r:id="rId7"/>
    <p:sldLayoutId id="2147485327" r:id="rId8"/>
    <p:sldLayoutId id="2147485326" r:id="rId9"/>
    <p:sldLayoutId id="2147485325" r:id="rId10"/>
    <p:sldLayoutId id="2147485324" r:id="rId11"/>
    <p:sldLayoutId id="2147485323" r:id="rId12"/>
    <p:sldLayoutId id="2147485322" r:id="rId13"/>
    <p:sldLayoutId id="2147485321" r:id="rId14"/>
    <p:sldLayoutId id="2147485320" r:id="rId15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9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2530" name="Picture 2" descr="GreenShineSlide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253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274638"/>
            <a:ext cx="79311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6253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628775"/>
            <a:ext cx="7931150" cy="499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51" r:id="rId1"/>
    <p:sldLayoutId id="2147485345" r:id="rId2"/>
    <p:sldLayoutId id="2147485344" r:id="rId3"/>
    <p:sldLayoutId id="2147485343" r:id="rId4"/>
    <p:sldLayoutId id="2147485342" r:id="rId5"/>
    <p:sldLayoutId id="2147485341" r:id="rId6"/>
    <p:sldLayoutId id="2147485340" r:id="rId7"/>
    <p:sldLayoutId id="2147485339" r:id="rId8"/>
    <p:sldLayoutId id="2147485338" r:id="rId9"/>
    <p:sldLayoutId id="2147485337" r:id="rId10"/>
    <p:sldLayoutId id="2147485336" r:id="rId11"/>
    <p:sldLayoutId id="2147485335" r:id="rId12"/>
    <p:sldLayoutId id="2147485334" r:id="rId13"/>
  </p:sldLayoutIdLst>
  <p:transition spd="med">
    <p:wipe dir="r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154D0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154D0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154D0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154D0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154D0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54D0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54D0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54D0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54D0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rgbClr val="154D0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154D0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154D0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154D0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154D0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54D0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54D0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54D0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54D0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6866" name="Picture 2" descr="GreenShineSlide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68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274638"/>
            <a:ext cx="79311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768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628775"/>
            <a:ext cx="7931150" cy="499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pic>
        <p:nvPicPr>
          <p:cNvPr id="676869" name="Picture 3" descr="ручка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14313" y="214313"/>
            <a:ext cx="8001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452" r:id="rId1"/>
    <p:sldLayoutId id="2147485357" r:id="rId2"/>
    <p:sldLayoutId id="2147485356" r:id="rId3"/>
    <p:sldLayoutId id="2147485355" r:id="rId4"/>
    <p:sldLayoutId id="2147485354" r:id="rId5"/>
    <p:sldLayoutId id="2147485353" r:id="rId6"/>
    <p:sldLayoutId id="2147485352" r:id="rId7"/>
    <p:sldLayoutId id="2147485351" r:id="rId8"/>
    <p:sldLayoutId id="2147485350" r:id="rId9"/>
    <p:sldLayoutId id="2147485349" r:id="rId10"/>
    <p:sldLayoutId id="2147485348" r:id="rId11"/>
    <p:sldLayoutId id="2147485347" r:id="rId12"/>
    <p:sldLayoutId id="2147485346" r:id="rId13"/>
  </p:sldLayoutIdLst>
  <p:transition spd="med">
    <p:wipe dir="r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154D0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154D0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154D0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154D0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154D0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54D0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54D0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54D0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54D0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rgbClr val="154D0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154D0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154D0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154D0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154D0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54D0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54D0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54D0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54D0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5098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1202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21507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1508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1509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1510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1511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1512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1513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1514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2151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B883E01D-F96D-4734-821B-C83E488C146E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2151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1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0C4AF6B1-3B8D-441E-9CCA-4FC64E5AD5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518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1519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453" r:id="rId1"/>
    <p:sldLayoutId id="2147485454" r:id="rId2"/>
    <p:sldLayoutId id="2147485455" r:id="rId3"/>
    <p:sldLayoutId id="2147485456" r:id="rId4"/>
    <p:sldLayoutId id="2147485457" r:id="rId5"/>
    <p:sldLayoutId id="2147485458" r:id="rId6"/>
    <p:sldLayoutId id="2147485459" r:id="rId7"/>
    <p:sldLayoutId id="2147485460" r:id="rId8"/>
    <p:sldLayoutId id="2147485461" r:id="rId9"/>
    <p:sldLayoutId id="2147485462" r:id="rId10"/>
    <p:sldLayoutId id="2147485463" r:id="rId11"/>
  </p:sldLayoutIdLst>
  <p:transition spd="med">
    <p:wipe dir="r"/>
  </p:transition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89804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89804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0" name="Group 2"/>
          <p:cNvGrpSpPr>
            <a:grpSpLocks/>
          </p:cNvGrpSpPr>
          <p:nvPr/>
        </p:nvGrpSpPr>
        <p:grpSpPr bwMode="auto">
          <a:xfrm>
            <a:off x="0" y="0"/>
            <a:ext cx="9131300" cy="6845300"/>
            <a:chOff x="0" y="0"/>
            <a:chExt cx="5752" cy="4312"/>
          </a:xfrm>
        </p:grpSpPr>
        <p:grpSp>
          <p:nvGrpSpPr>
            <p:cNvPr id="63496" name="Group 3"/>
            <p:cNvGrpSpPr>
              <a:grpSpLocks/>
            </p:cNvGrpSpPr>
            <p:nvPr/>
          </p:nvGrpSpPr>
          <p:grpSpPr bwMode="auto">
            <a:xfrm>
              <a:off x="0" y="0"/>
              <a:ext cx="5752" cy="4312"/>
              <a:chOff x="0" y="0"/>
              <a:chExt cx="5752" cy="4312"/>
            </a:xfrm>
          </p:grpSpPr>
          <p:sp>
            <p:nvSpPr>
              <p:cNvPr id="17412" name="Rectangle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52" cy="9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7413" name="Rectangle 5"/>
              <p:cNvSpPr>
                <a:spLocks noChangeArrowheads="1"/>
              </p:cNvSpPr>
              <p:nvPr/>
            </p:nvSpPr>
            <p:spPr bwMode="auto">
              <a:xfrm>
                <a:off x="0" y="4213"/>
                <a:ext cx="5752" cy="9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7414" name="Rectangle 6"/>
              <p:cNvSpPr>
                <a:spLocks noChangeArrowheads="1"/>
              </p:cNvSpPr>
              <p:nvPr/>
            </p:nvSpPr>
            <p:spPr bwMode="auto">
              <a:xfrm>
                <a:off x="5643" y="0"/>
                <a:ext cx="108" cy="4312"/>
              </a:xfrm>
              <a:prstGeom prst="rect">
                <a:avLst/>
              </a:prstGeom>
              <a:gradFill rotWithShape="0">
                <a:gsLst>
                  <a:gs pos="0">
                    <a:srgbClr val="0000FF"/>
                  </a:gs>
                  <a:gs pos="50000">
                    <a:srgbClr val="0000FF">
                      <a:gamma/>
                      <a:shade val="89804"/>
                      <a:invGamma/>
                    </a:srgbClr>
                  </a:gs>
                  <a:gs pos="100000">
                    <a:srgbClr val="00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7415" name="Rectangl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9" cy="4310"/>
              </a:xfrm>
              <a:prstGeom prst="rect">
                <a:avLst/>
              </a:prstGeom>
              <a:gradFill rotWithShape="0">
                <a:gsLst>
                  <a:gs pos="0">
                    <a:srgbClr val="0000FF"/>
                  </a:gs>
                  <a:gs pos="50000">
                    <a:srgbClr val="0000FF">
                      <a:gamma/>
                      <a:shade val="89804"/>
                      <a:invGamma/>
                    </a:srgbClr>
                  </a:gs>
                  <a:gs pos="100000">
                    <a:srgbClr val="00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grpSp>
          <p:nvGrpSpPr>
            <p:cNvPr id="63497" name="Group 8"/>
            <p:cNvGrpSpPr>
              <a:grpSpLocks/>
            </p:cNvGrpSpPr>
            <p:nvPr/>
          </p:nvGrpSpPr>
          <p:grpSpPr bwMode="auto">
            <a:xfrm>
              <a:off x="256" y="130"/>
              <a:ext cx="5266" cy="1049"/>
              <a:chOff x="256" y="130"/>
              <a:chExt cx="5266" cy="1049"/>
            </a:xfrm>
          </p:grpSpPr>
          <p:grpSp>
            <p:nvGrpSpPr>
              <p:cNvPr id="63498" name="Group 9"/>
              <p:cNvGrpSpPr>
                <a:grpSpLocks/>
              </p:cNvGrpSpPr>
              <p:nvPr/>
            </p:nvGrpSpPr>
            <p:grpSpPr bwMode="auto">
              <a:xfrm>
                <a:off x="256" y="407"/>
                <a:ext cx="5266" cy="772"/>
                <a:chOff x="256" y="407"/>
                <a:chExt cx="5266" cy="772"/>
              </a:xfrm>
            </p:grpSpPr>
            <p:grpSp>
              <p:nvGrpSpPr>
                <p:cNvPr id="63516" name="Group 10"/>
                <p:cNvGrpSpPr>
                  <a:grpSpLocks/>
                </p:cNvGrpSpPr>
                <p:nvPr/>
              </p:nvGrpSpPr>
              <p:grpSpPr bwMode="auto">
                <a:xfrm>
                  <a:off x="257" y="416"/>
                  <a:ext cx="5255" cy="753"/>
                  <a:chOff x="257" y="416"/>
                  <a:chExt cx="5255" cy="753"/>
                </a:xfrm>
              </p:grpSpPr>
              <p:sp>
                <p:nvSpPr>
                  <p:cNvPr id="17419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257" y="416"/>
                    <a:ext cx="5251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7420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257" y="603"/>
                    <a:ext cx="5251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7421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57" y="793"/>
                    <a:ext cx="5240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7422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257" y="980"/>
                    <a:ext cx="5255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7423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57" y="1169"/>
                    <a:ext cx="5226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hlink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sp>
              <p:nvSpPr>
                <p:cNvPr id="17424" name="Rectangle 16"/>
                <p:cNvSpPr>
                  <a:spLocks noChangeArrowheads="1"/>
                </p:cNvSpPr>
                <p:nvPr/>
              </p:nvSpPr>
              <p:spPr bwMode="auto">
                <a:xfrm>
                  <a:off x="256" y="407"/>
                  <a:ext cx="70" cy="77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  <p:sp>
              <p:nvSpPr>
                <p:cNvPr id="17425" name="Rectangle 17"/>
                <p:cNvSpPr>
                  <a:spLocks noChangeArrowheads="1"/>
                </p:cNvSpPr>
                <p:nvPr/>
              </p:nvSpPr>
              <p:spPr bwMode="auto">
                <a:xfrm>
                  <a:off x="5452" y="407"/>
                  <a:ext cx="70" cy="77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</p:grpSp>
          <p:grpSp>
            <p:nvGrpSpPr>
              <p:cNvPr id="63499" name="Group 18"/>
              <p:cNvGrpSpPr>
                <a:grpSpLocks/>
              </p:cNvGrpSpPr>
              <p:nvPr/>
            </p:nvGrpSpPr>
            <p:grpSpPr bwMode="auto">
              <a:xfrm>
                <a:off x="440" y="130"/>
                <a:ext cx="4893" cy="921"/>
                <a:chOff x="440" y="130"/>
                <a:chExt cx="4893" cy="921"/>
              </a:xfrm>
            </p:grpSpPr>
            <p:grpSp>
              <p:nvGrpSpPr>
                <p:cNvPr id="63500" name="Group 19"/>
                <p:cNvGrpSpPr>
                  <a:grpSpLocks/>
                </p:cNvGrpSpPr>
                <p:nvPr/>
              </p:nvGrpSpPr>
              <p:grpSpPr bwMode="auto">
                <a:xfrm>
                  <a:off x="440" y="591"/>
                  <a:ext cx="347" cy="460"/>
                  <a:chOff x="440" y="591"/>
                  <a:chExt cx="347" cy="460"/>
                </a:xfrm>
              </p:grpSpPr>
              <p:sp>
                <p:nvSpPr>
                  <p:cNvPr id="17428" name="Freeform 20"/>
                  <p:cNvSpPr>
                    <a:spLocks/>
                  </p:cNvSpPr>
                  <p:nvPr/>
                </p:nvSpPr>
                <p:spPr bwMode="auto">
                  <a:xfrm>
                    <a:off x="612" y="610"/>
                    <a:ext cx="1" cy="360"/>
                  </a:xfrm>
                  <a:custGeom>
                    <a:avLst/>
                    <a:gdLst/>
                    <a:ahLst/>
                    <a:cxnLst>
                      <a:cxn ang="0">
                        <a:pos x="0" y="359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360">
                        <a:moveTo>
                          <a:pt x="0" y="359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7429" name="Freeform 21"/>
                  <p:cNvSpPr>
                    <a:spLocks/>
                  </p:cNvSpPr>
                  <p:nvPr/>
                </p:nvSpPr>
                <p:spPr bwMode="auto">
                  <a:xfrm>
                    <a:off x="607" y="591"/>
                    <a:ext cx="180" cy="11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" y="0"/>
                      </a:cxn>
                      <a:cxn ang="0">
                        <a:pos x="34" y="0"/>
                      </a:cxn>
                      <a:cxn ang="0">
                        <a:pos x="46" y="8"/>
                      </a:cxn>
                      <a:cxn ang="0">
                        <a:pos x="57" y="23"/>
                      </a:cxn>
                      <a:cxn ang="0">
                        <a:pos x="81" y="31"/>
                      </a:cxn>
                      <a:cxn ang="0">
                        <a:pos x="104" y="39"/>
                      </a:cxn>
                      <a:cxn ang="0">
                        <a:pos x="127" y="31"/>
                      </a:cxn>
                      <a:cxn ang="0">
                        <a:pos x="150" y="23"/>
                      </a:cxn>
                      <a:cxn ang="0">
                        <a:pos x="161" y="16"/>
                      </a:cxn>
                      <a:cxn ang="0">
                        <a:pos x="179" y="0"/>
                      </a:cxn>
                      <a:cxn ang="0">
                        <a:pos x="155" y="47"/>
                      </a:cxn>
                      <a:cxn ang="0">
                        <a:pos x="138" y="87"/>
                      </a:cxn>
                      <a:cxn ang="0">
                        <a:pos x="115" y="110"/>
                      </a:cxn>
                      <a:cxn ang="0">
                        <a:pos x="92" y="118"/>
                      </a:cxn>
                      <a:cxn ang="0">
                        <a:pos x="63" y="118"/>
                      </a:cxn>
                      <a:cxn ang="0">
                        <a:pos x="46" y="102"/>
                      </a:cxn>
                      <a:cxn ang="0">
                        <a:pos x="40" y="102"/>
                      </a:cxn>
                      <a:cxn ang="0">
                        <a:pos x="29" y="95"/>
                      </a:cxn>
                      <a:cxn ang="0">
                        <a:pos x="17" y="95"/>
                      </a:cxn>
                      <a:cxn ang="0">
                        <a:pos x="0" y="95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80" h="119">
                        <a:moveTo>
                          <a:pt x="0" y="0"/>
                        </a:moveTo>
                        <a:lnTo>
                          <a:pt x="17" y="0"/>
                        </a:lnTo>
                        <a:lnTo>
                          <a:pt x="34" y="0"/>
                        </a:lnTo>
                        <a:lnTo>
                          <a:pt x="46" y="8"/>
                        </a:lnTo>
                        <a:lnTo>
                          <a:pt x="57" y="23"/>
                        </a:lnTo>
                        <a:lnTo>
                          <a:pt x="81" y="31"/>
                        </a:lnTo>
                        <a:lnTo>
                          <a:pt x="104" y="39"/>
                        </a:lnTo>
                        <a:lnTo>
                          <a:pt x="127" y="31"/>
                        </a:lnTo>
                        <a:lnTo>
                          <a:pt x="150" y="23"/>
                        </a:lnTo>
                        <a:lnTo>
                          <a:pt x="161" y="16"/>
                        </a:lnTo>
                        <a:lnTo>
                          <a:pt x="179" y="0"/>
                        </a:lnTo>
                        <a:lnTo>
                          <a:pt x="155" y="47"/>
                        </a:lnTo>
                        <a:lnTo>
                          <a:pt x="138" y="87"/>
                        </a:lnTo>
                        <a:lnTo>
                          <a:pt x="115" y="110"/>
                        </a:lnTo>
                        <a:lnTo>
                          <a:pt x="92" y="118"/>
                        </a:lnTo>
                        <a:lnTo>
                          <a:pt x="63" y="118"/>
                        </a:lnTo>
                        <a:lnTo>
                          <a:pt x="46" y="102"/>
                        </a:lnTo>
                        <a:lnTo>
                          <a:pt x="40" y="102"/>
                        </a:lnTo>
                        <a:lnTo>
                          <a:pt x="29" y="95"/>
                        </a:lnTo>
                        <a:lnTo>
                          <a:pt x="17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7430" name="Freeform 22"/>
                  <p:cNvSpPr>
                    <a:spLocks/>
                  </p:cNvSpPr>
                  <p:nvPr/>
                </p:nvSpPr>
                <p:spPr bwMode="auto">
                  <a:xfrm>
                    <a:off x="440" y="923"/>
                    <a:ext cx="179" cy="128"/>
                  </a:xfrm>
                  <a:custGeom>
                    <a:avLst/>
                    <a:gdLst/>
                    <a:ahLst/>
                    <a:cxnLst>
                      <a:cxn ang="0">
                        <a:pos x="104" y="121"/>
                      </a:cxn>
                      <a:cxn ang="0">
                        <a:pos x="141" y="102"/>
                      </a:cxn>
                      <a:cxn ang="0">
                        <a:pos x="166" y="83"/>
                      </a:cxn>
                      <a:cxn ang="0">
                        <a:pos x="178" y="58"/>
                      </a:cxn>
                      <a:cxn ang="0">
                        <a:pos x="178" y="38"/>
                      </a:cxn>
                      <a:cxn ang="0">
                        <a:pos x="166" y="19"/>
                      </a:cxn>
                      <a:cxn ang="0">
                        <a:pos x="141" y="6"/>
                      </a:cxn>
                      <a:cxn ang="0">
                        <a:pos x="110" y="0"/>
                      </a:cxn>
                      <a:cxn ang="0">
                        <a:pos x="74" y="6"/>
                      </a:cxn>
                      <a:cxn ang="0">
                        <a:pos x="40" y="22"/>
                      </a:cxn>
                      <a:cxn ang="0">
                        <a:pos x="12" y="44"/>
                      </a:cxn>
                      <a:cxn ang="0">
                        <a:pos x="0" y="70"/>
                      </a:cxn>
                      <a:cxn ang="0">
                        <a:pos x="0" y="89"/>
                      </a:cxn>
                      <a:cxn ang="0">
                        <a:pos x="12" y="108"/>
                      </a:cxn>
                      <a:cxn ang="0">
                        <a:pos x="37" y="121"/>
                      </a:cxn>
                      <a:cxn ang="0">
                        <a:pos x="68" y="127"/>
                      </a:cxn>
                      <a:cxn ang="0">
                        <a:pos x="104" y="121"/>
                      </a:cxn>
                    </a:cxnLst>
                    <a:rect l="0" t="0" r="r" b="b"/>
                    <a:pathLst>
                      <a:path w="179" h="128">
                        <a:moveTo>
                          <a:pt x="104" y="121"/>
                        </a:moveTo>
                        <a:lnTo>
                          <a:pt x="141" y="102"/>
                        </a:lnTo>
                        <a:lnTo>
                          <a:pt x="166" y="83"/>
                        </a:lnTo>
                        <a:lnTo>
                          <a:pt x="178" y="58"/>
                        </a:lnTo>
                        <a:lnTo>
                          <a:pt x="178" y="38"/>
                        </a:lnTo>
                        <a:lnTo>
                          <a:pt x="166" y="19"/>
                        </a:lnTo>
                        <a:lnTo>
                          <a:pt x="141" y="6"/>
                        </a:lnTo>
                        <a:lnTo>
                          <a:pt x="110" y="0"/>
                        </a:lnTo>
                        <a:lnTo>
                          <a:pt x="74" y="6"/>
                        </a:lnTo>
                        <a:lnTo>
                          <a:pt x="40" y="22"/>
                        </a:lnTo>
                        <a:lnTo>
                          <a:pt x="12" y="44"/>
                        </a:lnTo>
                        <a:lnTo>
                          <a:pt x="0" y="70"/>
                        </a:lnTo>
                        <a:lnTo>
                          <a:pt x="0" y="89"/>
                        </a:lnTo>
                        <a:lnTo>
                          <a:pt x="12" y="108"/>
                        </a:lnTo>
                        <a:lnTo>
                          <a:pt x="37" y="121"/>
                        </a:lnTo>
                        <a:lnTo>
                          <a:pt x="68" y="127"/>
                        </a:lnTo>
                        <a:lnTo>
                          <a:pt x="104" y="121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63501" name="Group 23"/>
                <p:cNvGrpSpPr>
                  <a:grpSpLocks/>
                </p:cNvGrpSpPr>
                <p:nvPr/>
              </p:nvGrpSpPr>
              <p:grpSpPr bwMode="auto">
                <a:xfrm>
                  <a:off x="4842" y="305"/>
                  <a:ext cx="491" cy="521"/>
                  <a:chOff x="4842" y="305"/>
                  <a:chExt cx="491" cy="521"/>
                </a:xfrm>
              </p:grpSpPr>
              <p:sp>
                <p:nvSpPr>
                  <p:cNvPr id="17432" name="Freeform 24"/>
                  <p:cNvSpPr>
                    <a:spLocks/>
                  </p:cNvSpPr>
                  <p:nvPr/>
                </p:nvSpPr>
                <p:spPr bwMode="auto">
                  <a:xfrm>
                    <a:off x="5019" y="398"/>
                    <a:ext cx="1" cy="350"/>
                  </a:xfrm>
                  <a:custGeom>
                    <a:avLst/>
                    <a:gdLst/>
                    <a:ahLst/>
                    <a:cxnLst>
                      <a:cxn ang="0">
                        <a:pos x="0" y="349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350">
                        <a:moveTo>
                          <a:pt x="0" y="349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7433" name="Freeform 25"/>
                  <p:cNvSpPr>
                    <a:spLocks/>
                  </p:cNvSpPr>
                  <p:nvPr/>
                </p:nvSpPr>
                <p:spPr bwMode="auto">
                  <a:xfrm>
                    <a:off x="4842" y="702"/>
                    <a:ext cx="184" cy="124"/>
                  </a:xfrm>
                  <a:custGeom>
                    <a:avLst/>
                    <a:gdLst/>
                    <a:ahLst/>
                    <a:cxnLst>
                      <a:cxn ang="0">
                        <a:pos x="107" y="117"/>
                      </a:cxn>
                      <a:cxn ang="0">
                        <a:pos x="145" y="99"/>
                      </a:cxn>
                      <a:cxn ang="0">
                        <a:pos x="170" y="80"/>
                      </a:cxn>
                      <a:cxn ang="0">
                        <a:pos x="183" y="56"/>
                      </a:cxn>
                      <a:cxn ang="0">
                        <a:pos x="183" y="37"/>
                      </a:cxn>
                      <a:cxn ang="0">
                        <a:pos x="170" y="18"/>
                      </a:cxn>
                      <a:cxn ang="0">
                        <a:pos x="145" y="6"/>
                      </a:cxn>
                      <a:cxn ang="0">
                        <a:pos x="113" y="0"/>
                      </a:cxn>
                      <a:cxn ang="0">
                        <a:pos x="76" y="6"/>
                      </a:cxn>
                      <a:cxn ang="0">
                        <a:pos x="38" y="24"/>
                      </a:cxn>
                      <a:cxn ang="0">
                        <a:pos x="13" y="43"/>
                      </a:cxn>
                      <a:cxn ang="0">
                        <a:pos x="0" y="68"/>
                      </a:cxn>
                      <a:cxn ang="0">
                        <a:pos x="0" y="86"/>
                      </a:cxn>
                      <a:cxn ang="0">
                        <a:pos x="13" y="105"/>
                      </a:cxn>
                      <a:cxn ang="0">
                        <a:pos x="38" y="117"/>
                      </a:cxn>
                      <a:cxn ang="0">
                        <a:pos x="70" y="123"/>
                      </a:cxn>
                      <a:cxn ang="0">
                        <a:pos x="107" y="117"/>
                      </a:cxn>
                    </a:cxnLst>
                    <a:rect l="0" t="0" r="r" b="b"/>
                    <a:pathLst>
                      <a:path w="184" h="124">
                        <a:moveTo>
                          <a:pt x="107" y="117"/>
                        </a:moveTo>
                        <a:lnTo>
                          <a:pt x="145" y="99"/>
                        </a:lnTo>
                        <a:lnTo>
                          <a:pt x="170" y="80"/>
                        </a:lnTo>
                        <a:lnTo>
                          <a:pt x="183" y="56"/>
                        </a:lnTo>
                        <a:lnTo>
                          <a:pt x="183" y="37"/>
                        </a:lnTo>
                        <a:lnTo>
                          <a:pt x="170" y="18"/>
                        </a:lnTo>
                        <a:lnTo>
                          <a:pt x="145" y="6"/>
                        </a:lnTo>
                        <a:lnTo>
                          <a:pt x="113" y="0"/>
                        </a:lnTo>
                        <a:lnTo>
                          <a:pt x="76" y="6"/>
                        </a:lnTo>
                        <a:lnTo>
                          <a:pt x="38" y="24"/>
                        </a:lnTo>
                        <a:lnTo>
                          <a:pt x="13" y="43"/>
                        </a:lnTo>
                        <a:lnTo>
                          <a:pt x="0" y="68"/>
                        </a:lnTo>
                        <a:lnTo>
                          <a:pt x="0" y="86"/>
                        </a:lnTo>
                        <a:lnTo>
                          <a:pt x="13" y="105"/>
                        </a:lnTo>
                        <a:lnTo>
                          <a:pt x="38" y="117"/>
                        </a:lnTo>
                        <a:lnTo>
                          <a:pt x="70" y="123"/>
                        </a:lnTo>
                        <a:lnTo>
                          <a:pt x="107" y="117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7434" name="Freeform 26"/>
                  <p:cNvSpPr>
                    <a:spLocks/>
                  </p:cNvSpPr>
                  <p:nvPr/>
                </p:nvSpPr>
                <p:spPr bwMode="auto">
                  <a:xfrm>
                    <a:off x="5017" y="305"/>
                    <a:ext cx="304" cy="199"/>
                  </a:xfrm>
                  <a:custGeom>
                    <a:avLst/>
                    <a:gdLst/>
                    <a:ahLst/>
                    <a:cxnLst>
                      <a:cxn ang="0">
                        <a:pos x="303" y="115"/>
                      </a:cxn>
                      <a:cxn ang="0">
                        <a:pos x="290" y="134"/>
                      </a:cxn>
                      <a:cxn ang="0">
                        <a:pos x="270" y="147"/>
                      </a:cxn>
                      <a:cxn ang="0">
                        <a:pos x="251" y="153"/>
                      </a:cxn>
                      <a:cxn ang="0">
                        <a:pos x="237" y="159"/>
                      </a:cxn>
                      <a:cxn ang="0">
                        <a:pos x="197" y="159"/>
                      </a:cxn>
                      <a:cxn ang="0">
                        <a:pos x="158" y="159"/>
                      </a:cxn>
                      <a:cxn ang="0">
                        <a:pos x="119" y="153"/>
                      </a:cxn>
                      <a:cxn ang="0">
                        <a:pos x="79" y="159"/>
                      </a:cxn>
                      <a:cxn ang="0">
                        <a:pos x="59" y="159"/>
                      </a:cxn>
                      <a:cxn ang="0">
                        <a:pos x="39" y="172"/>
                      </a:cxn>
                      <a:cxn ang="0">
                        <a:pos x="20" y="179"/>
                      </a:cxn>
                      <a:cxn ang="0">
                        <a:pos x="0" y="198"/>
                      </a:cxn>
                      <a:cxn ang="0">
                        <a:pos x="0" y="83"/>
                      </a:cxn>
                      <a:cxn ang="0">
                        <a:pos x="20" y="63"/>
                      </a:cxn>
                      <a:cxn ang="0">
                        <a:pos x="39" y="51"/>
                      </a:cxn>
                      <a:cxn ang="0">
                        <a:pos x="59" y="44"/>
                      </a:cxn>
                      <a:cxn ang="0">
                        <a:pos x="79" y="38"/>
                      </a:cxn>
                      <a:cxn ang="0">
                        <a:pos x="119" y="38"/>
                      </a:cxn>
                      <a:cxn ang="0">
                        <a:pos x="158" y="44"/>
                      </a:cxn>
                      <a:cxn ang="0">
                        <a:pos x="197" y="44"/>
                      </a:cxn>
                      <a:cxn ang="0">
                        <a:pos x="237" y="38"/>
                      </a:cxn>
                      <a:cxn ang="0">
                        <a:pos x="251" y="38"/>
                      </a:cxn>
                      <a:cxn ang="0">
                        <a:pos x="270" y="25"/>
                      </a:cxn>
                      <a:cxn ang="0">
                        <a:pos x="290" y="19"/>
                      </a:cxn>
                      <a:cxn ang="0">
                        <a:pos x="303" y="0"/>
                      </a:cxn>
                      <a:cxn ang="0">
                        <a:pos x="303" y="115"/>
                      </a:cxn>
                    </a:cxnLst>
                    <a:rect l="0" t="0" r="r" b="b"/>
                    <a:pathLst>
                      <a:path w="304" h="199">
                        <a:moveTo>
                          <a:pt x="303" y="115"/>
                        </a:moveTo>
                        <a:lnTo>
                          <a:pt x="290" y="134"/>
                        </a:lnTo>
                        <a:lnTo>
                          <a:pt x="270" y="147"/>
                        </a:lnTo>
                        <a:lnTo>
                          <a:pt x="251" y="153"/>
                        </a:lnTo>
                        <a:lnTo>
                          <a:pt x="237" y="159"/>
                        </a:lnTo>
                        <a:lnTo>
                          <a:pt x="197" y="159"/>
                        </a:lnTo>
                        <a:lnTo>
                          <a:pt x="158" y="159"/>
                        </a:lnTo>
                        <a:lnTo>
                          <a:pt x="119" y="153"/>
                        </a:lnTo>
                        <a:lnTo>
                          <a:pt x="79" y="159"/>
                        </a:lnTo>
                        <a:lnTo>
                          <a:pt x="59" y="159"/>
                        </a:lnTo>
                        <a:lnTo>
                          <a:pt x="39" y="172"/>
                        </a:lnTo>
                        <a:lnTo>
                          <a:pt x="20" y="179"/>
                        </a:lnTo>
                        <a:lnTo>
                          <a:pt x="0" y="198"/>
                        </a:lnTo>
                        <a:lnTo>
                          <a:pt x="0" y="83"/>
                        </a:lnTo>
                        <a:lnTo>
                          <a:pt x="20" y="63"/>
                        </a:lnTo>
                        <a:lnTo>
                          <a:pt x="39" y="51"/>
                        </a:lnTo>
                        <a:lnTo>
                          <a:pt x="59" y="44"/>
                        </a:lnTo>
                        <a:lnTo>
                          <a:pt x="79" y="38"/>
                        </a:lnTo>
                        <a:lnTo>
                          <a:pt x="119" y="38"/>
                        </a:lnTo>
                        <a:lnTo>
                          <a:pt x="158" y="44"/>
                        </a:lnTo>
                        <a:lnTo>
                          <a:pt x="197" y="44"/>
                        </a:lnTo>
                        <a:lnTo>
                          <a:pt x="237" y="38"/>
                        </a:lnTo>
                        <a:lnTo>
                          <a:pt x="251" y="38"/>
                        </a:lnTo>
                        <a:lnTo>
                          <a:pt x="270" y="25"/>
                        </a:lnTo>
                        <a:lnTo>
                          <a:pt x="290" y="19"/>
                        </a:lnTo>
                        <a:lnTo>
                          <a:pt x="303" y="0"/>
                        </a:lnTo>
                        <a:lnTo>
                          <a:pt x="303" y="115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7435" name="Freeform 27"/>
                  <p:cNvSpPr>
                    <a:spLocks/>
                  </p:cNvSpPr>
                  <p:nvPr/>
                </p:nvSpPr>
                <p:spPr bwMode="auto">
                  <a:xfrm>
                    <a:off x="5326" y="312"/>
                    <a:ext cx="1" cy="366"/>
                  </a:xfrm>
                  <a:custGeom>
                    <a:avLst/>
                    <a:gdLst/>
                    <a:ahLst/>
                    <a:cxnLst>
                      <a:cxn ang="0">
                        <a:pos x="0" y="365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366">
                        <a:moveTo>
                          <a:pt x="0" y="365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7436" name="Freeform 28"/>
                  <p:cNvSpPr>
                    <a:spLocks/>
                  </p:cNvSpPr>
                  <p:nvPr/>
                </p:nvSpPr>
                <p:spPr bwMode="auto">
                  <a:xfrm>
                    <a:off x="5150" y="641"/>
                    <a:ext cx="183" cy="123"/>
                  </a:xfrm>
                  <a:custGeom>
                    <a:avLst/>
                    <a:gdLst/>
                    <a:ahLst/>
                    <a:cxnLst>
                      <a:cxn ang="0">
                        <a:pos x="107" y="116"/>
                      </a:cxn>
                      <a:cxn ang="0">
                        <a:pos x="144" y="98"/>
                      </a:cxn>
                      <a:cxn ang="0">
                        <a:pos x="170" y="80"/>
                      </a:cxn>
                      <a:cxn ang="0">
                        <a:pos x="182" y="55"/>
                      </a:cxn>
                      <a:cxn ang="0">
                        <a:pos x="182" y="36"/>
                      </a:cxn>
                      <a:cxn ang="0">
                        <a:pos x="170" y="18"/>
                      </a:cxn>
                      <a:cxn ang="0">
                        <a:pos x="144" y="6"/>
                      </a:cxn>
                      <a:cxn ang="0">
                        <a:pos x="113" y="0"/>
                      </a:cxn>
                      <a:cxn ang="0">
                        <a:pos x="75" y="6"/>
                      </a:cxn>
                      <a:cxn ang="0">
                        <a:pos x="37" y="24"/>
                      </a:cxn>
                      <a:cxn ang="0">
                        <a:pos x="12" y="42"/>
                      </a:cxn>
                      <a:cxn ang="0">
                        <a:pos x="0" y="67"/>
                      </a:cxn>
                      <a:cxn ang="0">
                        <a:pos x="0" y="86"/>
                      </a:cxn>
                      <a:cxn ang="0">
                        <a:pos x="12" y="104"/>
                      </a:cxn>
                      <a:cxn ang="0">
                        <a:pos x="37" y="116"/>
                      </a:cxn>
                      <a:cxn ang="0">
                        <a:pos x="69" y="122"/>
                      </a:cxn>
                      <a:cxn ang="0">
                        <a:pos x="107" y="116"/>
                      </a:cxn>
                    </a:cxnLst>
                    <a:rect l="0" t="0" r="r" b="b"/>
                    <a:pathLst>
                      <a:path w="183" h="123">
                        <a:moveTo>
                          <a:pt x="107" y="116"/>
                        </a:moveTo>
                        <a:lnTo>
                          <a:pt x="144" y="98"/>
                        </a:lnTo>
                        <a:lnTo>
                          <a:pt x="170" y="80"/>
                        </a:lnTo>
                        <a:lnTo>
                          <a:pt x="182" y="55"/>
                        </a:lnTo>
                        <a:lnTo>
                          <a:pt x="182" y="36"/>
                        </a:lnTo>
                        <a:lnTo>
                          <a:pt x="170" y="18"/>
                        </a:lnTo>
                        <a:lnTo>
                          <a:pt x="144" y="6"/>
                        </a:lnTo>
                        <a:lnTo>
                          <a:pt x="113" y="0"/>
                        </a:lnTo>
                        <a:lnTo>
                          <a:pt x="75" y="6"/>
                        </a:lnTo>
                        <a:lnTo>
                          <a:pt x="37" y="24"/>
                        </a:lnTo>
                        <a:lnTo>
                          <a:pt x="12" y="42"/>
                        </a:lnTo>
                        <a:lnTo>
                          <a:pt x="0" y="67"/>
                        </a:lnTo>
                        <a:lnTo>
                          <a:pt x="0" y="86"/>
                        </a:lnTo>
                        <a:lnTo>
                          <a:pt x="12" y="104"/>
                        </a:lnTo>
                        <a:lnTo>
                          <a:pt x="37" y="116"/>
                        </a:lnTo>
                        <a:lnTo>
                          <a:pt x="69" y="122"/>
                        </a:lnTo>
                        <a:lnTo>
                          <a:pt x="107" y="116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  <p:grpSp>
              <p:nvGrpSpPr>
                <p:cNvPr id="63502" name="Group 29"/>
                <p:cNvGrpSpPr>
                  <a:grpSpLocks/>
                </p:cNvGrpSpPr>
                <p:nvPr/>
              </p:nvGrpSpPr>
              <p:grpSpPr bwMode="auto">
                <a:xfrm>
                  <a:off x="890" y="130"/>
                  <a:ext cx="502" cy="527"/>
                  <a:chOff x="890" y="130"/>
                  <a:chExt cx="502" cy="527"/>
                </a:xfrm>
              </p:grpSpPr>
              <p:sp>
                <p:nvSpPr>
                  <p:cNvPr id="17438" name="Freeform 30"/>
                  <p:cNvSpPr>
                    <a:spLocks/>
                  </p:cNvSpPr>
                  <p:nvPr/>
                </p:nvSpPr>
                <p:spPr bwMode="auto">
                  <a:xfrm>
                    <a:off x="1074" y="224"/>
                    <a:ext cx="1" cy="354"/>
                  </a:xfrm>
                  <a:custGeom>
                    <a:avLst/>
                    <a:gdLst/>
                    <a:ahLst/>
                    <a:cxnLst>
                      <a:cxn ang="0">
                        <a:pos x="0" y="353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354">
                        <a:moveTo>
                          <a:pt x="0" y="353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7439" name="Freeform 31"/>
                  <p:cNvSpPr>
                    <a:spLocks/>
                  </p:cNvSpPr>
                  <p:nvPr/>
                </p:nvSpPr>
                <p:spPr bwMode="auto">
                  <a:xfrm>
                    <a:off x="890" y="530"/>
                    <a:ext cx="191" cy="127"/>
                  </a:xfrm>
                  <a:custGeom>
                    <a:avLst/>
                    <a:gdLst/>
                    <a:ahLst/>
                    <a:cxnLst>
                      <a:cxn ang="0">
                        <a:pos x="111" y="120"/>
                      </a:cxn>
                      <a:cxn ang="0">
                        <a:pos x="150" y="101"/>
                      </a:cxn>
                      <a:cxn ang="0">
                        <a:pos x="177" y="82"/>
                      </a:cxn>
                      <a:cxn ang="0">
                        <a:pos x="190" y="57"/>
                      </a:cxn>
                      <a:cxn ang="0">
                        <a:pos x="190" y="38"/>
                      </a:cxn>
                      <a:cxn ang="0">
                        <a:pos x="177" y="19"/>
                      </a:cxn>
                      <a:cxn ang="0">
                        <a:pos x="150" y="6"/>
                      </a:cxn>
                      <a:cxn ang="0">
                        <a:pos x="118" y="0"/>
                      </a:cxn>
                      <a:cxn ang="0">
                        <a:pos x="79" y="6"/>
                      </a:cxn>
                      <a:cxn ang="0">
                        <a:pos x="39" y="25"/>
                      </a:cxn>
                      <a:cxn ang="0">
                        <a:pos x="13" y="44"/>
                      </a:cxn>
                      <a:cxn ang="0">
                        <a:pos x="0" y="70"/>
                      </a:cxn>
                      <a:cxn ang="0">
                        <a:pos x="0" y="88"/>
                      </a:cxn>
                      <a:cxn ang="0">
                        <a:pos x="13" y="107"/>
                      </a:cxn>
                      <a:cxn ang="0">
                        <a:pos x="39" y="120"/>
                      </a:cxn>
                      <a:cxn ang="0">
                        <a:pos x="72" y="126"/>
                      </a:cxn>
                      <a:cxn ang="0">
                        <a:pos x="111" y="120"/>
                      </a:cxn>
                    </a:cxnLst>
                    <a:rect l="0" t="0" r="r" b="b"/>
                    <a:pathLst>
                      <a:path w="191" h="127">
                        <a:moveTo>
                          <a:pt x="111" y="120"/>
                        </a:moveTo>
                        <a:lnTo>
                          <a:pt x="150" y="101"/>
                        </a:lnTo>
                        <a:lnTo>
                          <a:pt x="177" y="82"/>
                        </a:lnTo>
                        <a:lnTo>
                          <a:pt x="190" y="57"/>
                        </a:lnTo>
                        <a:lnTo>
                          <a:pt x="190" y="38"/>
                        </a:lnTo>
                        <a:lnTo>
                          <a:pt x="177" y="19"/>
                        </a:lnTo>
                        <a:lnTo>
                          <a:pt x="150" y="6"/>
                        </a:lnTo>
                        <a:lnTo>
                          <a:pt x="118" y="0"/>
                        </a:lnTo>
                        <a:lnTo>
                          <a:pt x="79" y="6"/>
                        </a:lnTo>
                        <a:lnTo>
                          <a:pt x="39" y="25"/>
                        </a:lnTo>
                        <a:lnTo>
                          <a:pt x="13" y="44"/>
                        </a:lnTo>
                        <a:lnTo>
                          <a:pt x="0" y="70"/>
                        </a:lnTo>
                        <a:lnTo>
                          <a:pt x="0" y="88"/>
                        </a:lnTo>
                        <a:lnTo>
                          <a:pt x="13" y="107"/>
                        </a:lnTo>
                        <a:lnTo>
                          <a:pt x="39" y="120"/>
                        </a:lnTo>
                        <a:lnTo>
                          <a:pt x="72" y="126"/>
                        </a:lnTo>
                        <a:lnTo>
                          <a:pt x="111" y="120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7440" name="Freeform 32"/>
                  <p:cNvSpPr>
                    <a:spLocks/>
                  </p:cNvSpPr>
                  <p:nvPr/>
                </p:nvSpPr>
                <p:spPr bwMode="auto">
                  <a:xfrm>
                    <a:off x="1069" y="130"/>
                    <a:ext cx="312" cy="205"/>
                  </a:xfrm>
                  <a:custGeom>
                    <a:avLst/>
                    <a:gdLst/>
                    <a:ahLst/>
                    <a:cxnLst>
                      <a:cxn ang="0">
                        <a:pos x="311" y="118"/>
                      </a:cxn>
                      <a:cxn ang="0">
                        <a:pos x="298" y="138"/>
                      </a:cxn>
                      <a:cxn ang="0">
                        <a:pos x="277" y="151"/>
                      </a:cxn>
                      <a:cxn ang="0">
                        <a:pos x="257" y="158"/>
                      </a:cxn>
                      <a:cxn ang="0">
                        <a:pos x="244" y="164"/>
                      </a:cxn>
                      <a:cxn ang="0">
                        <a:pos x="203" y="164"/>
                      </a:cxn>
                      <a:cxn ang="0">
                        <a:pos x="162" y="164"/>
                      </a:cxn>
                      <a:cxn ang="0">
                        <a:pos x="122" y="158"/>
                      </a:cxn>
                      <a:cxn ang="0">
                        <a:pos x="81" y="164"/>
                      </a:cxn>
                      <a:cxn ang="0">
                        <a:pos x="61" y="164"/>
                      </a:cxn>
                      <a:cxn ang="0">
                        <a:pos x="40" y="177"/>
                      </a:cxn>
                      <a:cxn ang="0">
                        <a:pos x="20" y="184"/>
                      </a:cxn>
                      <a:cxn ang="0">
                        <a:pos x="0" y="204"/>
                      </a:cxn>
                      <a:cxn ang="0">
                        <a:pos x="0" y="86"/>
                      </a:cxn>
                      <a:cxn ang="0">
                        <a:pos x="20" y="65"/>
                      </a:cxn>
                      <a:cxn ang="0">
                        <a:pos x="40" y="52"/>
                      </a:cxn>
                      <a:cxn ang="0">
                        <a:pos x="61" y="46"/>
                      </a:cxn>
                      <a:cxn ang="0">
                        <a:pos x="81" y="39"/>
                      </a:cxn>
                      <a:cxn ang="0">
                        <a:pos x="122" y="39"/>
                      </a:cxn>
                      <a:cxn ang="0">
                        <a:pos x="162" y="46"/>
                      </a:cxn>
                      <a:cxn ang="0">
                        <a:pos x="203" y="46"/>
                      </a:cxn>
                      <a:cxn ang="0">
                        <a:pos x="244" y="39"/>
                      </a:cxn>
                      <a:cxn ang="0">
                        <a:pos x="257" y="39"/>
                      </a:cxn>
                      <a:cxn ang="0">
                        <a:pos x="277" y="26"/>
                      </a:cxn>
                      <a:cxn ang="0">
                        <a:pos x="298" y="20"/>
                      </a:cxn>
                      <a:cxn ang="0">
                        <a:pos x="311" y="0"/>
                      </a:cxn>
                      <a:cxn ang="0">
                        <a:pos x="311" y="118"/>
                      </a:cxn>
                    </a:cxnLst>
                    <a:rect l="0" t="0" r="r" b="b"/>
                    <a:pathLst>
                      <a:path w="312" h="205">
                        <a:moveTo>
                          <a:pt x="311" y="118"/>
                        </a:moveTo>
                        <a:lnTo>
                          <a:pt x="298" y="138"/>
                        </a:lnTo>
                        <a:lnTo>
                          <a:pt x="277" y="151"/>
                        </a:lnTo>
                        <a:lnTo>
                          <a:pt x="257" y="158"/>
                        </a:lnTo>
                        <a:lnTo>
                          <a:pt x="244" y="164"/>
                        </a:lnTo>
                        <a:lnTo>
                          <a:pt x="203" y="164"/>
                        </a:lnTo>
                        <a:lnTo>
                          <a:pt x="162" y="164"/>
                        </a:lnTo>
                        <a:lnTo>
                          <a:pt x="122" y="158"/>
                        </a:lnTo>
                        <a:lnTo>
                          <a:pt x="81" y="164"/>
                        </a:lnTo>
                        <a:lnTo>
                          <a:pt x="61" y="164"/>
                        </a:lnTo>
                        <a:lnTo>
                          <a:pt x="40" y="177"/>
                        </a:lnTo>
                        <a:lnTo>
                          <a:pt x="20" y="184"/>
                        </a:lnTo>
                        <a:lnTo>
                          <a:pt x="0" y="204"/>
                        </a:lnTo>
                        <a:lnTo>
                          <a:pt x="0" y="86"/>
                        </a:lnTo>
                        <a:lnTo>
                          <a:pt x="20" y="65"/>
                        </a:lnTo>
                        <a:lnTo>
                          <a:pt x="40" y="52"/>
                        </a:lnTo>
                        <a:lnTo>
                          <a:pt x="61" y="46"/>
                        </a:lnTo>
                        <a:lnTo>
                          <a:pt x="81" y="39"/>
                        </a:lnTo>
                        <a:lnTo>
                          <a:pt x="122" y="39"/>
                        </a:lnTo>
                        <a:lnTo>
                          <a:pt x="162" y="46"/>
                        </a:lnTo>
                        <a:lnTo>
                          <a:pt x="203" y="46"/>
                        </a:lnTo>
                        <a:lnTo>
                          <a:pt x="244" y="39"/>
                        </a:lnTo>
                        <a:lnTo>
                          <a:pt x="257" y="39"/>
                        </a:lnTo>
                        <a:lnTo>
                          <a:pt x="277" y="26"/>
                        </a:lnTo>
                        <a:lnTo>
                          <a:pt x="298" y="20"/>
                        </a:lnTo>
                        <a:lnTo>
                          <a:pt x="311" y="0"/>
                        </a:lnTo>
                        <a:lnTo>
                          <a:pt x="311" y="118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7441" name="Freeform 33"/>
                  <p:cNvSpPr>
                    <a:spLocks/>
                  </p:cNvSpPr>
                  <p:nvPr/>
                </p:nvSpPr>
                <p:spPr bwMode="auto">
                  <a:xfrm>
                    <a:off x="1385" y="136"/>
                    <a:ext cx="1" cy="364"/>
                  </a:xfrm>
                  <a:custGeom>
                    <a:avLst/>
                    <a:gdLst/>
                    <a:ahLst/>
                    <a:cxnLst>
                      <a:cxn ang="0">
                        <a:pos x="0" y="363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364">
                        <a:moveTo>
                          <a:pt x="0" y="363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accent2"/>
                  </a:solidFill>
                  <a:ln w="25400" cap="rnd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  <p:sp>
                <p:nvSpPr>
                  <p:cNvPr id="17442" name="Freeform 34"/>
                  <p:cNvSpPr>
                    <a:spLocks/>
                  </p:cNvSpPr>
                  <p:nvPr/>
                </p:nvSpPr>
                <p:spPr bwMode="auto">
                  <a:xfrm>
                    <a:off x="1201" y="450"/>
                    <a:ext cx="191" cy="127"/>
                  </a:xfrm>
                  <a:custGeom>
                    <a:avLst/>
                    <a:gdLst/>
                    <a:ahLst/>
                    <a:cxnLst>
                      <a:cxn ang="0">
                        <a:pos x="111" y="120"/>
                      </a:cxn>
                      <a:cxn ang="0">
                        <a:pos x="150" y="101"/>
                      </a:cxn>
                      <a:cxn ang="0">
                        <a:pos x="177" y="82"/>
                      </a:cxn>
                      <a:cxn ang="0">
                        <a:pos x="190" y="57"/>
                      </a:cxn>
                      <a:cxn ang="0">
                        <a:pos x="190" y="38"/>
                      </a:cxn>
                      <a:cxn ang="0">
                        <a:pos x="177" y="19"/>
                      </a:cxn>
                      <a:cxn ang="0">
                        <a:pos x="150" y="6"/>
                      </a:cxn>
                      <a:cxn ang="0">
                        <a:pos x="118" y="0"/>
                      </a:cxn>
                      <a:cxn ang="0">
                        <a:pos x="79" y="6"/>
                      </a:cxn>
                      <a:cxn ang="0">
                        <a:pos x="39" y="25"/>
                      </a:cxn>
                      <a:cxn ang="0">
                        <a:pos x="13" y="44"/>
                      </a:cxn>
                      <a:cxn ang="0">
                        <a:pos x="0" y="70"/>
                      </a:cxn>
                      <a:cxn ang="0">
                        <a:pos x="0" y="88"/>
                      </a:cxn>
                      <a:cxn ang="0">
                        <a:pos x="13" y="107"/>
                      </a:cxn>
                      <a:cxn ang="0">
                        <a:pos x="39" y="120"/>
                      </a:cxn>
                      <a:cxn ang="0">
                        <a:pos x="72" y="126"/>
                      </a:cxn>
                      <a:cxn ang="0">
                        <a:pos x="111" y="120"/>
                      </a:cxn>
                    </a:cxnLst>
                    <a:rect l="0" t="0" r="r" b="b"/>
                    <a:pathLst>
                      <a:path w="191" h="127">
                        <a:moveTo>
                          <a:pt x="111" y="120"/>
                        </a:moveTo>
                        <a:lnTo>
                          <a:pt x="150" y="101"/>
                        </a:lnTo>
                        <a:lnTo>
                          <a:pt x="177" y="82"/>
                        </a:lnTo>
                        <a:lnTo>
                          <a:pt x="190" y="57"/>
                        </a:lnTo>
                        <a:lnTo>
                          <a:pt x="190" y="38"/>
                        </a:lnTo>
                        <a:lnTo>
                          <a:pt x="177" y="19"/>
                        </a:lnTo>
                        <a:lnTo>
                          <a:pt x="150" y="6"/>
                        </a:lnTo>
                        <a:lnTo>
                          <a:pt x="118" y="0"/>
                        </a:lnTo>
                        <a:lnTo>
                          <a:pt x="79" y="6"/>
                        </a:lnTo>
                        <a:lnTo>
                          <a:pt x="39" y="25"/>
                        </a:lnTo>
                        <a:lnTo>
                          <a:pt x="13" y="44"/>
                        </a:lnTo>
                        <a:lnTo>
                          <a:pt x="0" y="70"/>
                        </a:lnTo>
                        <a:lnTo>
                          <a:pt x="0" y="88"/>
                        </a:lnTo>
                        <a:lnTo>
                          <a:pt x="13" y="107"/>
                        </a:lnTo>
                        <a:lnTo>
                          <a:pt x="39" y="120"/>
                        </a:lnTo>
                        <a:lnTo>
                          <a:pt x="72" y="126"/>
                        </a:lnTo>
                        <a:lnTo>
                          <a:pt x="111" y="120"/>
                        </a:lnTo>
                      </a:path>
                    </a:pathLst>
                  </a:custGeom>
                  <a:solidFill>
                    <a:schemeClr val="accent2"/>
                  </a:solidFill>
                  <a:ln w="9525" cap="rnd">
                    <a:noFill/>
                    <a:round/>
                    <a:headEnd/>
                    <a:tailEnd/>
                  </a:ln>
                  <a:effectLst>
                    <a:outerShdw dist="13470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latin typeface="+mn-lt"/>
                    </a:endParaRPr>
                  </a:p>
                </p:txBody>
              </p:sp>
            </p:grpSp>
          </p:grpSp>
        </p:grpSp>
      </p:grpSp>
      <p:sp>
        <p:nvSpPr>
          <p:cNvPr id="17443" name="Rectangle 3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1038"/>
            <a:ext cx="7786688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444" name="Rectangle 3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85975"/>
            <a:ext cx="778668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445" name="Rectangle 3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46" name="Rectangle 3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25735721-FD91-454C-994C-419BFC0D17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447" name="Rectangle 3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361" r:id="rId1"/>
    <p:sldLayoutId id="2147484895" r:id="rId2"/>
    <p:sldLayoutId id="2147484894" r:id="rId3"/>
    <p:sldLayoutId id="2147484893" r:id="rId4"/>
    <p:sldLayoutId id="2147484892" r:id="rId5"/>
    <p:sldLayoutId id="2147484891" r:id="rId6"/>
    <p:sldLayoutId id="2147484890" r:id="rId7"/>
    <p:sldLayoutId id="2147484889" r:id="rId8"/>
    <p:sldLayoutId id="2147484888" r:id="rId9"/>
    <p:sldLayoutId id="2147484887" r:id="rId10"/>
    <p:sldLayoutId id="2147484886" r:id="rId11"/>
    <p:sldLayoutId id="2147484885" r:id="rId12"/>
  </p:sldLayoutIdLst>
  <p:transition spd="med">
    <p:wipe dir="r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2" name="Group 2"/>
          <p:cNvGrpSpPr>
            <a:grpSpLocks/>
          </p:cNvGrpSpPr>
          <p:nvPr/>
        </p:nvGrpSpPr>
        <p:grpSpPr bwMode="auto">
          <a:xfrm>
            <a:off x="0" y="0"/>
            <a:ext cx="9132888" cy="6845300"/>
            <a:chOff x="0" y="0"/>
            <a:chExt cx="5753" cy="4312"/>
          </a:xfrm>
        </p:grpSpPr>
        <p:sp>
          <p:nvSpPr>
            <p:cNvPr id="399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53" cy="4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</a:gradFill>
            <a:ln w="9525">
              <a:noFill/>
              <a:miter lim="800000"/>
              <a:headEnd/>
              <a:tailEnd/>
            </a:ln>
            <a:effectLst>
              <a:outerShdw dist="13470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 useBgFill="1">
          <p:nvSpPr>
            <p:cNvPr id="39940" name="Rectangle 4"/>
            <p:cNvSpPr>
              <a:spLocks noChangeArrowheads="1"/>
            </p:cNvSpPr>
            <p:nvPr/>
          </p:nvSpPr>
          <p:spPr bwMode="auto">
            <a:xfrm>
              <a:off x="235" y="240"/>
              <a:ext cx="5518" cy="407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>
              <a:outerShdw dist="13470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grpSp>
          <p:nvGrpSpPr>
            <p:cNvPr id="76810" name="Group 5"/>
            <p:cNvGrpSpPr>
              <a:grpSpLocks/>
            </p:cNvGrpSpPr>
            <p:nvPr/>
          </p:nvGrpSpPr>
          <p:grpSpPr bwMode="auto">
            <a:xfrm>
              <a:off x="4245" y="2592"/>
              <a:ext cx="1280" cy="1440"/>
              <a:chOff x="4245" y="2592"/>
              <a:chExt cx="1280" cy="1440"/>
            </a:xfrm>
          </p:grpSpPr>
          <p:sp>
            <p:nvSpPr>
              <p:cNvPr id="39942" name="Rectangle 6"/>
              <p:cNvSpPr>
                <a:spLocks noChangeArrowheads="1"/>
              </p:cNvSpPr>
              <p:nvPr/>
            </p:nvSpPr>
            <p:spPr bwMode="auto">
              <a:xfrm>
                <a:off x="5440" y="3936"/>
                <a:ext cx="85" cy="96"/>
              </a:xfrm>
              <a:prstGeom prst="rect">
                <a:avLst/>
              </a:prstGeom>
              <a:solidFill>
                <a:srgbClr val="FF003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9943" name="Rectangle 7"/>
              <p:cNvSpPr>
                <a:spLocks noChangeArrowheads="1"/>
              </p:cNvSpPr>
              <p:nvPr/>
            </p:nvSpPr>
            <p:spPr bwMode="auto">
              <a:xfrm>
                <a:off x="5269" y="3936"/>
                <a:ext cx="86" cy="96"/>
              </a:xfrm>
              <a:prstGeom prst="rect">
                <a:avLst/>
              </a:prstGeom>
              <a:solidFill>
                <a:srgbClr val="FF663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9944" name="Rectangle 8"/>
              <p:cNvSpPr>
                <a:spLocks noChangeArrowheads="1"/>
              </p:cNvSpPr>
              <p:nvPr/>
            </p:nvSpPr>
            <p:spPr bwMode="auto">
              <a:xfrm>
                <a:off x="5099" y="3936"/>
                <a:ext cx="85" cy="96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9945" name="Rectangle 9"/>
              <p:cNvSpPr>
                <a:spLocks noChangeArrowheads="1"/>
              </p:cNvSpPr>
              <p:nvPr/>
            </p:nvSpPr>
            <p:spPr bwMode="auto">
              <a:xfrm>
                <a:off x="4928" y="3936"/>
                <a:ext cx="85" cy="96"/>
              </a:xfrm>
              <a:prstGeom prst="rect">
                <a:avLst/>
              </a:prstGeom>
              <a:solidFill>
                <a:srgbClr val="66FF3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9946" name="Rectangle 10"/>
              <p:cNvSpPr>
                <a:spLocks noChangeArrowheads="1"/>
              </p:cNvSpPr>
              <p:nvPr/>
            </p:nvSpPr>
            <p:spPr bwMode="auto">
              <a:xfrm>
                <a:off x="4757" y="3936"/>
                <a:ext cx="86" cy="96"/>
              </a:xfrm>
              <a:prstGeom prst="rect">
                <a:avLst/>
              </a:prstGeom>
              <a:solidFill>
                <a:srgbClr val="00FFCC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9947" name="Rectangle 11"/>
              <p:cNvSpPr>
                <a:spLocks noChangeArrowheads="1"/>
              </p:cNvSpPr>
              <p:nvPr/>
            </p:nvSpPr>
            <p:spPr bwMode="auto">
              <a:xfrm>
                <a:off x="4587" y="3936"/>
                <a:ext cx="85" cy="96"/>
              </a:xfrm>
              <a:prstGeom prst="rect">
                <a:avLst/>
              </a:prstGeom>
              <a:solidFill>
                <a:srgbClr val="3333FF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9948" name="Rectangle 12"/>
              <p:cNvSpPr>
                <a:spLocks noChangeArrowheads="1"/>
              </p:cNvSpPr>
              <p:nvPr/>
            </p:nvSpPr>
            <p:spPr bwMode="auto">
              <a:xfrm>
                <a:off x="4416" y="3936"/>
                <a:ext cx="85" cy="96"/>
              </a:xfrm>
              <a:prstGeom prst="rect">
                <a:avLst/>
              </a:prstGeom>
              <a:solidFill>
                <a:srgbClr val="9933FF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9949" name="Rectangle 13"/>
              <p:cNvSpPr>
                <a:spLocks noChangeArrowheads="1"/>
              </p:cNvSpPr>
              <p:nvPr/>
            </p:nvSpPr>
            <p:spPr bwMode="auto">
              <a:xfrm>
                <a:off x="4245" y="3936"/>
                <a:ext cx="86" cy="96"/>
              </a:xfrm>
              <a:prstGeom prst="rect">
                <a:avLst/>
              </a:prstGeom>
              <a:solidFill>
                <a:srgbClr val="D6009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9950" name="Rectangle 14"/>
              <p:cNvSpPr>
                <a:spLocks noChangeArrowheads="1"/>
              </p:cNvSpPr>
              <p:nvPr/>
            </p:nvSpPr>
            <p:spPr bwMode="auto">
              <a:xfrm>
                <a:off x="5440" y="3744"/>
                <a:ext cx="85" cy="96"/>
              </a:xfrm>
              <a:prstGeom prst="rect">
                <a:avLst/>
              </a:prstGeom>
              <a:solidFill>
                <a:srgbClr val="FF663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9951" name="Rectangle 15"/>
              <p:cNvSpPr>
                <a:spLocks noChangeArrowheads="1"/>
              </p:cNvSpPr>
              <p:nvPr/>
            </p:nvSpPr>
            <p:spPr bwMode="auto">
              <a:xfrm>
                <a:off x="5440" y="3552"/>
                <a:ext cx="85" cy="96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9952" name="Rectangle 16"/>
              <p:cNvSpPr>
                <a:spLocks noChangeArrowheads="1"/>
              </p:cNvSpPr>
              <p:nvPr/>
            </p:nvSpPr>
            <p:spPr bwMode="auto">
              <a:xfrm>
                <a:off x="5440" y="3360"/>
                <a:ext cx="85" cy="96"/>
              </a:xfrm>
              <a:prstGeom prst="rect">
                <a:avLst/>
              </a:prstGeom>
              <a:solidFill>
                <a:srgbClr val="66FF3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9953" name="Rectangle 17"/>
              <p:cNvSpPr>
                <a:spLocks noChangeArrowheads="1"/>
              </p:cNvSpPr>
              <p:nvPr/>
            </p:nvSpPr>
            <p:spPr bwMode="auto">
              <a:xfrm>
                <a:off x="5440" y="3168"/>
                <a:ext cx="85" cy="96"/>
              </a:xfrm>
              <a:prstGeom prst="rect">
                <a:avLst/>
              </a:prstGeom>
              <a:solidFill>
                <a:srgbClr val="00FFCC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9954" name="Rectangle 18"/>
              <p:cNvSpPr>
                <a:spLocks noChangeArrowheads="1"/>
              </p:cNvSpPr>
              <p:nvPr/>
            </p:nvSpPr>
            <p:spPr bwMode="auto">
              <a:xfrm>
                <a:off x="5440" y="2976"/>
                <a:ext cx="85" cy="96"/>
              </a:xfrm>
              <a:prstGeom prst="rect">
                <a:avLst/>
              </a:prstGeom>
              <a:solidFill>
                <a:srgbClr val="3333FF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9955" name="Rectangle 19"/>
              <p:cNvSpPr>
                <a:spLocks noChangeArrowheads="1"/>
              </p:cNvSpPr>
              <p:nvPr/>
            </p:nvSpPr>
            <p:spPr bwMode="auto">
              <a:xfrm>
                <a:off x="5440" y="2784"/>
                <a:ext cx="85" cy="96"/>
              </a:xfrm>
              <a:prstGeom prst="rect">
                <a:avLst/>
              </a:prstGeom>
              <a:solidFill>
                <a:srgbClr val="9933FF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9956" name="Rectangle 20"/>
              <p:cNvSpPr>
                <a:spLocks noChangeArrowheads="1"/>
              </p:cNvSpPr>
              <p:nvPr/>
            </p:nvSpPr>
            <p:spPr bwMode="auto">
              <a:xfrm>
                <a:off x="5440" y="2592"/>
                <a:ext cx="85" cy="96"/>
              </a:xfrm>
              <a:prstGeom prst="rect">
                <a:avLst/>
              </a:prstGeom>
              <a:solidFill>
                <a:srgbClr val="D60093"/>
              </a:solidFill>
              <a:ln w="9525">
                <a:noFill/>
                <a:miter lim="800000"/>
                <a:headEnd/>
                <a:tailEnd/>
              </a:ln>
              <a:effectLst>
                <a:outerShdw dist="53882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</p:grpSp>
      <p:sp>
        <p:nvSpPr>
          <p:cNvPr id="3995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5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9959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60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92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61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4F4085B0-35D6-46CE-B79C-EAB268EBFA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362" r:id="rId1"/>
    <p:sldLayoutId id="2147484908" r:id="rId2"/>
    <p:sldLayoutId id="2147484907" r:id="rId3"/>
    <p:sldLayoutId id="2147484906" r:id="rId4"/>
    <p:sldLayoutId id="2147484905" r:id="rId5"/>
    <p:sldLayoutId id="2147484904" r:id="rId6"/>
    <p:sldLayoutId id="2147484903" r:id="rId7"/>
    <p:sldLayoutId id="2147484902" r:id="rId8"/>
    <p:sldLayoutId id="2147484901" r:id="rId9"/>
    <p:sldLayoutId id="2147484900" r:id="rId10"/>
    <p:sldLayoutId id="2147484899" r:id="rId11"/>
    <p:sldLayoutId id="2147484898" r:id="rId12"/>
    <p:sldLayoutId id="2147484897" r:id="rId13"/>
    <p:sldLayoutId id="2147484896" r:id="rId14"/>
  </p:sldLayoutIdLst>
  <p:transition spd="med">
    <p:wipe dir="r"/>
  </p:transition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FF00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AFD00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F5008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8901F3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114FFB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114FFB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114FFB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114FFB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114FFB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62" name="Group 2"/>
          <p:cNvGrpSpPr>
            <a:grpSpLocks/>
          </p:cNvGrpSpPr>
          <p:nvPr/>
        </p:nvGrpSpPr>
        <p:grpSpPr bwMode="auto">
          <a:xfrm>
            <a:off x="101600" y="152400"/>
            <a:ext cx="8940800" cy="6362700"/>
            <a:chOff x="64" y="96"/>
            <a:chExt cx="5632" cy="4008"/>
          </a:xfrm>
        </p:grpSpPr>
        <p:sp>
          <p:nvSpPr>
            <p:cNvPr id="43011" name="Rectangle 3"/>
            <p:cNvSpPr>
              <a:spLocks noChangeArrowheads="1"/>
            </p:cNvSpPr>
            <p:nvPr/>
          </p:nvSpPr>
          <p:spPr bwMode="ltGray">
            <a:xfrm>
              <a:off x="64" y="96"/>
              <a:ext cx="5632" cy="18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3012" name="Rectangle 4"/>
            <p:cNvSpPr>
              <a:spLocks noChangeArrowheads="1"/>
            </p:cNvSpPr>
            <p:nvPr/>
          </p:nvSpPr>
          <p:spPr bwMode="ltGray">
            <a:xfrm>
              <a:off x="160" y="348"/>
              <a:ext cx="5440" cy="96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50000">
                  <a:schemeClr val="bg2"/>
                </a:gs>
                <a:gs pos="100000">
                  <a:schemeClr val="tx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3013" name="Rectangle 5"/>
            <p:cNvSpPr>
              <a:spLocks noChangeArrowheads="1"/>
            </p:cNvSpPr>
            <p:nvPr/>
          </p:nvSpPr>
          <p:spPr bwMode="ltGray">
            <a:xfrm>
              <a:off x="64" y="4044"/>
              <a:ext cx="5632" cy="6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3014" name="Rectangle 6"/>
            <p:cNvSpPr>
              <a:spLocks noChangeArrowheads="1"/>
            </p:cNvSpPr>
            <p:nvPr/>
          </p:nvSpPr>
          <p:spPr bwMode="ltGray">
            <a:xfrm>
              <a:off x="229" y="3972"/>
              <a:ext cx="5302" cy="2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4301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23900"/>
            <a:ext cx="77724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16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301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77000"/>
            <a:ext cx="190500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190500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59D67A8C-0D94-4BCF-B41F-D1D8864F45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363" r:id="rId1"/>
    <p:sldLayoutId id="2147484920" r:id="rId2"/>
    <p:sldLayoutId id="2147484919" r:id="rId3"/>
    <p:sldLayoutId id="2147484918" r:id="rId4"/>
    <p:sldLayoutId id="2147484917" r:id="rId5"/>
    <p:sldLayoutId id="2147484916" r:id="rId6"/>
    <p:sldLayoutId id="2147484915" r:id="rId7"/>
    <p:sldLayoutId id="2147484914" r:id="rId8"/>
    <p:sldLayoutId id="2147484913" r:id="rId9"/>
    <p:sldLayoutId id="2147484912" r:id="rId10"/>
    <p:sldLayoutId id="2147484911" r:id="rId11"/>
    <p:sldLayoutId id="2147484910" r:id="rId12"/>
    <p:sldLayoutId id="2147484909" r:id="rId13"/>
  </p:sldLayoutIdLst>
  <p:transition spd="med">
    <p:wipe dir="r"/>
  </p:transition>
  <p:txStyles>
    <p:titleStyle>
      <a:lvl1pPr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6B230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938" y="889000"/>
            <a:ext cx="8885237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938" y="2116138"/>
            <a:ext cx="8896350" cy="413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3825" y="6342063"/>
            <a:ext cx="2519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59075" y="6342063"/>
            <a:ext cx="3565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64300" y="6342063"/>
            <a:ext cx="2543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279" name="Freeform 7"/>
          <p:cNvSpPr>
            <a:spLocks/>
          </p:cNvSpPr>
          <p:nvPr/>
        </p:nvSpPr>
        <p:spPr bwMode="auto">
          <a:xfrm>
            <a:off x="3587750" y="53975"/>
            <a:ext cx="1982788" cy="654050"/>
          </a:xfrm>
          <a:custGeom>
            <a:avLst/>
            <a:gdLst/>
            <a:ahLst/>
            <a:cxnLst>
              <a:cxn ang="0">
                <a:pos x="16" y="67"/>
              </a:cxn>
              <a:cxn ang="0">
                <a:pos x="26" y="62"/>
              </a:cxn>
              <a:cxn ang="0">
                <a:pos x="452" y="62"/>
              </a:cxn>
              <a:cxn ang="0">
                <a:pos x="483" y="40"/>
              </a:cxn>
              <a:cxn ang="0">
                <a:pos x="505" y="27"/>
              </a:cxn>
              <a:cxn ang="0">
                <a:pos x="526" y="17"/>
              </a:cxn>
              <a:cxn ang="0">
                <a:pos x="552" y="11"/>
              </a:cxn>
              <a:cxn ang="0">
                <a:pos x="578" y="5"/>
              </a:cxn>
              <a:cxn ang="0">
                <a:pos x="605" y="2"/>
              </a:cxn>
              <a:cxn ang="0">
                <a:pos x="639" y="0"/>
              </a:cxn>
              <a:cxn ang="0">
                <a:pos x="678" y="5"/>
              </a:cxn>
              <a:cxn ang="0">
                <a:pos x="714" y="15"/>
              </a:cxn>
              <a:cxn ang="0">
                <a:pos x="740" y="27"/>
              </a:cxn>
              <a:cxn ang="0">
                <a:pos x="768" y="40"/>
              </a:cxn>
              <a:cxn ang="0">
                <a:pos x="786" y="51"/>
              </a:cxn>
              <a:cxn ang="0">
                <a:pos x="802" y="64"/>
              </a:cxn>
              <a:cxn ang="0">
                <a:pos x="1209" y="62"/>
              </a:cxn>
              <a:cxn ang="0">
                <a:pos x="1223" y="66"/>
              </a:cxn>
              <a:cxn ang="0">
                <a:pos x="1233" y="73"/>
              </a:cxn>
              <a:cxn ang="0">
                <a:pos x="1242" y="91"/>
              </a:cxn>
              <a:cxn ang="0">
                <a:pos x="1246" y="112"/>
              </a:cxn>
              <a:cxn ang="0">
                <a:pos x="1248" y="137"/>
              </a:cxn>
              <a:cxn ang="0">
                <a:pos x="1248" y="349"/>
              </a:cxn>
              <a:cxn ang="0">
                <a:pos x="809" y="350"/>
              </a:cxn>
              <a:cxn ang="0">
                <a:pos x="700" y="409"/>
              </a:cxn>
              <a:cxn ang="0">
                <a:pos x="523" y="411"/>
              </a:cxn>
              <a:cxn ang="0">
                <a:pos x="437" y="346"/>
              </a:cxn>
              <a:cxn ang="0">
                <a:pos x="46" y="349"/>
              </a:cxn>
              <a:cxn ang="0">
                <a:pos x="0" y="349"/>
              </a:cxn>
              <a:cxn ang="0">
                <a:pos x="0" y="152"/>
              </a:cxn>
              <a:cxn ang="0">
                <a:pos x="0" y="123"/>
              </a:cxn>
              <a:cxn ang="0">
                <a:pos x="5" y="94"/>
              </a:cxn>
              <a:cxn ang="0">
                <a:pos x="9" y="80"/>
              </a:cxn>
              <a:cxn ang="0">
                <a:pos x="16" y="67"/>
              </a:cxn>
            </a:cxnLst>
            <a:rect l="0" t="0" r="r" b="b"/>
            <a:pathLst>
              <a:path w="1249" h="412">
                <a:moveTo>
                  <a:pt x="16" y="67"/>
                </a:moveTo>
                <a:lnTo>
                  <a:pt x="26" y="62"/>
                </a:lnTo>
                <a:lnTo>
                  <a:pt x="452" y="62"/>
                </a:lnTo>
                <a:lnTo>
                  <a:pt x="483" y="40"/>
                </a:lnTo>
                <a:lnTo>
                  <a:pt x="505" y="27"/>
                </a:lnTo>
                <a:lnTo>
                  <a:pt x="526" y="17"/>
                </a:lnTo>
                <a:lnTo>
                  <a:pt x="552" y="11"/>
                </a:lnTo>
                <a:lnTo>
                  <a:pt x="578" y="5"/>
                </a:lnTo>
                <a:lnTo>
                  <a:pt x="605" y="2"/>
                </a:lnTo>
                <a:lnTo>
                  <a:pt x="639" y="0"/>
                </a:lnTo>
                <a:lnTo>
                  <a:pt x="678" y="5"/>
                </a:lnTo>
                <a:lnTo>
                  <a:pt x="714" y="15"/>
                </a:lnTo>
                <a:lnTo>
                  <a:pt x="740" y="27"/>
                </a:lnTo>
                <a:lnTo>
                  <a:pt x="768" y="40"/>
                </a:lnTo>
                <a:lnTo>
                  <a:pt x="786" y="51"/>
                </a:lnTo>
                <a:lnTo>
                  <a:pt x="802" y="64"/>
                </a:lnTo>
                <a:lnTo>
                  <a:pt x="1209" y="62"/>
                </a:lnTo>
                <a:lnTo>
                  <a:pt x="1223" y="66"/>
                </a:lnTo>
                <a:lnTo>
                  <a:pt x="1233" y="73"/>
                </a:lnTo>
                <a:lnTo>
                  <a:pt x="1242" y="91"/>
                </a:lnTo>
                <a:lnTo>
                  <a:pt x="1246" y="112"/>
                </a:lnTo>
                <a:lnTo>
                  <a:pt x="1248" y="137"/>
                </a:lnTo>
                <a:lnTo>
                  <a:pt x="1248" y="349"/>
                </a:lnTo>
                <a:lnTo>
                  <a:pt x="809" y="350"/>
                </a:lnTo>
                <a:lnTo>
                  <a:pt x="700" y="409"/>
                </a:lnTo>
                <a:lnTo>
                  <a:pt x="523" y="411"/>
                </a:lnTo>
                <a:lnTo>
                  <a:pt x="437" y="346"/>
                </a:lnTo>
                <a:lnTo>
                  <a:pt x="46" y="349"/>
                </a:lnTo>
                <a:lnTo>
                  <a:pt x="0" y="349"/>
                </a:lnTo>
                <a:lnTo>
                  <a:pt x="0" y="152"/>
                </a:lnTo>
                <a:lnTo>
                  <a:pt x="0" y="123"/>
                </a:lnTo>
                <a:lnTo>
                  <a:pt x="5" y="94"/>
                </a:lnTo>
                <a:lnTo>
                  <a:pt x="9" y="80"/>
                </a:lnTo>
                <a:lnTo>
                  <a:pt x="16" y="67"/>
                </a:lnTo>
              </a:path>
            </a:pathLst>
          </a:custGeom>
          <a:gradFill rotWithShape="0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54280" name="Oval 8"/>
          <p:cNvSpPr>
            <a:spLocks noChangeArrowheads="1"/>
          </p:cNvSpPr>
          <p:nvPr/>
        </p:nvSpPr>
        <p:spPr bwMode="auto">
          <a:xfrm>
            <a:off x="4205288" y="61913"/>
            <a:ext cx="766762" cy="673100"/>
          </a:xfrm>
          <a:prstGeom prst="ellipse">
            <a:avLst/>
          </a:prstGeom>
          <a:gradFill rotWithShape="0">
            <a:gsLst>
              <a:gs pos="0">
                <a:srgbClr val="00CC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54281" name="Freeform 9"/>
          <p:cNvSpPr>
            <a:spLocks/>
          </p:cNvSpPr>
          <p:nvPr/>
        </p:nvSpPr>
        <p:spPr bwMode="auto">
          <a:xfrm>
            <a:off x="3586163" y="452438"/>
            <a:ext cx="1984375" cy="304800"/>
          </a:xfrm>
          <a:custGeom>
            <a:avLst/>
            <a:gdLst/>
            <a:ahLst/>
            <a:cxnLst>
              <a:cxn ang="0">
                <a:pos x="60" y="42"/>
              </a:cxn>
              <a:cxn ang="0">
                <a:pos x="98" y="42"/>
              </a:cxn>
              <a:cxn ang="0">
                <a:pos x="128" y="63"/>
              </a:cxn>
              <a:cxn ang="0">
                <a:pos x="176" y="51"/>
              </a:cxn>
              <a:cxn ang="0">
                <a:pos x="231" y="45"/>
              </a:cxn>
              <a:cxn ang="0">
                <a:pos x="269" y="57"/>
              </a:cxn>
              <a:cxn ang="0">
                <a:pos x="311" y="51"/>
              </a:cxn>
              <a:cxn ang="0">
                <a:pos x="378" y="54"/>
              </a:cxn>
              <a:cxn ang="0">
                <a:pos x="420" y="63"/>
              </a:cxn>
              <a:cxn ang="0">
                <a:pos x="483" y="80"/>
              </a:cxn>
              <a:cxn ang="0">
                <a:pos x="513" y="99"/>
              </a:cxn>
              <a:cxn ang="0">
                <a:pos x="536" y="130"/>
              </a:cxn>
              <a:cxn ang="0">
                <a:pos x="578" y="129"/>
              </a:cxn>
              <a:cxn ang="0">
                <a:pos x="617" y="139"/>
              </a:cxn>
              <a:cxn ang="0">
                <a:pos x="651" y="131"/>
              </a:cxn>
              <a:cxn ang="0">
                <a:pos x="688" y="121"/>
              </a:cxn>
              <a:cxn ang="0">
                <a:pos x="728" y="101"/>
              </a:cxn>
              <a:cxn ang="0">
                <a:pos x="769" y="68"/>
              </a:cxn>
              <a:cxn ang="0">
                <a:pos x="814" y="52"/>
              </a:cxn>
              <a:cxn ang="0">
                <a:pos x="844" y="56"/>
              </a:cxn>
              <a:cxn ang="0">
                <a:pos x="881" y="57"/>
              </a:cxn>
              <a:cxn ang="0">
                <a:pos x="933" y="69"/>
              </a:cxn>
              <a:cxn ang="0">
                <a:pos x="963" y="51"/>
              </a:cxn>
              <a:cxn ang="0">
                <a:pos x="989" y="55"/>
              </a:cxn>
              <a:cxn ang="0">
                <a:pos x="1035" y="33"/>
              </a:cxn>
              <a:cxn ang="0">
                <a:pos x="1063" y="35"/>
              </a:cxn>
              <a:cxn ang="0">
                <a:pos x="1096" y="6"/>
              </a:cxn>
              <a:cxn ang="0">
                <a:pos x="1130" y="32"/>
              </a:cxn>
              <a:cxn ang="0">
                <a:pos x="1164" y="0"/>
              </a:cxn>
              <a:cxn ang="0">
                <a:pos x="1195" y="38"/>
              </a:cxn>
              <a:cxn ang="0">
                <a:pos x="1227" y="16"/>
              </a:cxn>
              <a:cxn ang="0">
                <a:pos x="1249" y="28"/>
              </a:cxn>
              <a:cxn ang="0">
                <a:pos x="822" y="144"/>
              </a:cxn>
              <a:cxn ang="0">
                <a:pos x="563" y="191"/>
              </a:cxn>
              <a:cxn ang="0">
                <a:pos x="441" y="98"/>
              </a:cxn>
              <a:cxn ang="0">
                <a:pos x="0" y="19"/>
              </a:cxn>
              <a:cxn ang="0">
                <a:pos x="18" y="33"/>
              </a:cxn>
              <a:cxn ang="0">
                <a:pos x="43" y="38"/>
              </a:cxn>
            </a:cxnLst>
            <a:rect l="0" t="0" r="r" b="b"/>
            <a:pathLst>
              <a:path w="1250" h="192">
                <a:moveTo>
                  <a:pt x="43" y="38"/>
                </a:moveTo>
                <a:lnTo>
                  <a:pt x="60" y="42"/>
                </a:lnTo>
                <a:lnTo>
                  <a:pt x="79" y="38"/>
                </a:lnTo>
                <a:lnTo>
                  <a:pt x="98" y="42"/>
                </a:lnTo>
                <a:lnTo>
                  <a:pt x="112" y="54"/>
                </a:lnTo>
                <a:lnTo>
                  <a:pt x="128" y="63"/>
                </a:lnTo>
                <a:lnTo>
                  <a:pt x="154" y="55"/>
                </a:lnTo>
                <a:lnTo>
                  <a:pt x="176" y="51"/>
                </a:lnTo>
                <a:lnTo>
                  <a:pt x="208" y="51"/>
                </a:lnTo>
                <a:lnTo>
                  <a:pt x="231" y="45"/>
                </a:lnTo>
                <a:lnTo>
                  <a:pt x="251" y="50"/>
                </a:lnTo>
                <a:lnTo>
                  <a:pt x="269" y="57"/>
                </a:lnTo>
                <a:lnTo>
                  <a:pt x="285" y="60"/>
                </a:lnTo>
                <a:lnTo>
                  <a:pt x="311" y="51"/>
                </a:lnTo>
                <a:lnTo>
                  <a:pt x="338" y="51"/>
                </a:lnTo>
                <a:lnTo>
                  <a:pt x="378" y="54"/>
                </a:lnTo>
                <a:lnTo>
                  <a:pt x="394" y="66"/>
                </a:lnTo>
                <a:lnTo>
                  <a:pt x="420" y="63"/>
                </a:lnTo>
                <a:lnTo>
                  <a:pt x="457" y="60"/>
                </a:lnTo>
                <a:lnTo>
                  <a:pt x="483" y="80"/>
                </a:lnTo>
                <a:lnTo>
                  <a:pt x="498" y="84"/>
                </a:lnTo>
                <a:lnTo>
                  <a:pt x="513" y="99"/>
                </a:lnTo>
                <a:lnTo>
                  <a:pt x="521" y="121"/>
                </a:lnTo>
                <a:lnTo>
                  <a:pt x="536" y="130"/>
                </a:lnTo>
                <a:lnTo>
                  <a:pt x="555" y="130"/>
                </a:lnTo>
                <a:lnTo>
                  <a:pt x="578" y="129"/>
                </a:lnTo>
                <a:lnTo>
                  <a:pt x="601" y="130"/>
                </a:lnTo>
                <a:lnTo>
                  <a:pt x="617" y="139"/>
                </a:lnTo>
                <a:lnTo>
                  <a:pt x="630" y="132"/>
                </a:lnTo>
                <a:lnTo>
                  <a:pt x="651" y="131"/>
                </a:lnTo>
                <a:lnTo>
                  <a:pt x="672" y="118"/>
                </a:lnTo>
                <a:lnTo>
                  <a:pt x="688" y="121"/>
                </a:lnTo>
                <a:lnTo>
                  <a:pt x="716" y="117"/>
                </a:lnTo>
                <a:lnTo>
                  <a:pt x="728" y="101"/>
                </a:lnTo>
                <a:lnTo>
                  <a:pt x="761" y="88"/>
                </a:lnTo>
                <a:lnTo>
                  <a:pt x="769" y="68"/>
                </a:lnTo>
                <a:lnTo>
                  <a:pt x="786" y="58"/>
                </a:lnTo>
                <a:lnTo>
                  <a:pt x="814" y="52"/>
                </a:lnTo>
                <a:lnTo>
                  <a:pt x="829" y="60"/>
                </a:lnTo>
                <a:lnTo>
                  <a:pt x="844" y="56"/>
                </a:lnTo>
                <a:lnTo>
                  <a:pt x="862" y="63"/>
                </a:lnTo>
                <a:lnTo>
                  <a:pt x="881" y="57"/>
                </a:lnTo>
                <a:lnTo>
                  <a:pt x="917" y="63"/>
                </a:lnTo>
                <a:lnTo>
                  <a:pt x="933" y="69"/>
                </a:lnTo>
                <a:lnTo>
                  <a:pt x="951" y="53"/>
                </a:lnTo>
                <a:lnTo>
                  <a:pt x="963" y="51"/>
                </a:lnTo>
                <a:lnTo>
                  <a:pt x="977" y="57"/>
                </a:lnTo>
                <a:lnTo>
                  <a:pt x="989" y="55"/>
                </a:lnTo>
                <a:lnTo>
                  <a:pt x="1006" y="38"/>
                </a:lnTo>
                <a:lnTo>
                  <a:pt x="1035" y="33"/>
                </a:lnTo>
                <a:lnTo>
                  <a:pt x="1049" y="35"/>
                </a:lnTo>
                <a:lnTo>
                  <a:pt x="1063" y="35"/>
                </a:lnTo>
                <a:lnTo>
                  <a:pt x="1084" y="15"/>
                </a:lnTo>
                <a:lnTo>
                  <a:pt x="1096" y="6"/>
                </a:lnTo>
                <a:lnTo>
                  <a:pt x="1112" y="10"/>
                </a:lnTo>
                <a:lnTo>
                  <a:pt x="1130" y="32"/>
                </a:lnTo>
                <a:lnTo>
                  <a:pt x="1148" y="18"/>
                </a:lnTo>
                <a:lnTo>
                  <a:pt x="1164" y="0"/>
                </a:lnTo>
                <a:lnTo>
                  <a:pt x="1179" y="1"/>
                </a:lnTo>
                <a:lnTo>
                  <a:pt x="1195" y="38"/>
                </a:lnTo>
                <a:lnTo>
                  <a:pt x="1209" y="32"/>
                </a:lnTo>
                <a:lnTo>
                  <a:pt x="1227" y="16"/>
                </a:lnTo>
                <a:lnTo>
                  <a:pt x="1241" y="16"/>
                </a:lnTo>
                <a:lnTo>
                  <a:pt x="1249" y="28"/>
                </a:lnTo>
                <a:lnTo>
                  <a:pt x="1249" y="122"/>
                </a:lnTo>
                <a:lnTo>
                  <a:pt x="822" y="144"/>
                </a:lnTo>
                <a:lnTo>
                  <a:pt x="692" y="183"/>
                </a:lnTo>
                <a:lnTo>
                  <a:pt x="563" y="191"/>
                </a:lnTo>
                <a:lnTo>
                  <a:pt x="499" y="156"/>
                </a:lnTo>
                <a:lnTo>
                  <a:pt x="441" y="98"/>
                </a:lnTo>
                <a:lnTo>
                  <a:pt x="0" y="88"/>
                </a:lnTo>
                <a:lnTo>
                  <a:pt x="0" y="19"/>
                </a:lnTo>
                <a:lnTo>
                  <a:pt x="7" y="30"/>
                </a:lnTo>
                <a:lnTo>
                  <a:pt x="18" y="33"/>
                </a:lnTo>
                <a:lnTo>
                  <a:pt x="32" y="34"/>
                </a:lnTo>
                <a:lnTo>
                  <a:pt x="43" y="38"/>
                </a:lnTo>
              </a:path>
            </a:pathLst>
          </a:custGeom>
          <a:solidFill>
            <a:srgbClr val="003300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54282" name="Freeform 10"/>
          <p:cNvSpPr>
            <a:spLocks/>
          </p:cNvSpPr>
          <p:nvPr/>
        </p:nvSpPr>
        <p:spPr bwMode="auto">
          <a:xfrm>
            <a:off x="3586163" y="508000"/>
            <a:ext cx="1984375" cy="306388"/>
          </a:xfrm>
          <a:custGeom>
            <a:avLst/>
            <a:gdLst/>
            <a:ahLst/>
            <a:cxnLst>
              <a:cxn ang="0">
                <a:pos x="26" y="125"/>
              </a:cxn>
              <a:cxn ang="0">
                <a:pos x="450" y="125"/>
              </a:cxn>
              <a:cxn ang="0">
                <a:pos x="487" y="155"/>
              </a:cxn>
              <a:cxn ang="0">
                <a:pos x="532" y="175"/>
              </a:cxn>
              <a:cxn ang="0">
                <a:pos x="587" y="188"/>
              </a:cxn>
              <a:cxn ang="0">
                <a:pos x="672" y="188"/>
              </a:cxn>
              <a:cxn ang="0">
                <a:pos x="769" y="158"/>
              </a:cxn>
              <a:cxn ang="0">
                <a:pos x="811" y="125"/>
              </a:cxn>
              <a:cxn ang="0">
                <a:pos x="1224" y="124"/>
              </a:cxn>
              <a:cxn ang="0">
                <a:pos x="1243" y="114"/>
              </a:cxn>
              <a:cxn ang="0">
                <a:pos x="1249" y="96"/>
              </a:cxn>
              <a:cxn ang="0">
                <a:pos x="1238" y="0"/>
              </a:cxn>
              <a:cxn ang="0">
                <a:pos x="1227" y="18"/>
              </a:cxn>
              <a:cxn ang="0">
                <a:pos x="1218" y="33"/>
              </a:cxn>
              <a:cxn ang="0">
                <a:pos x="1196" y="24"/>
              </a:cxn>
              <a:cxn ang="0">
                <a:pos x="1170" y="14"/>
              </a:cxn>
              <a:cxn ang="0">
                <a:pos x="1138" y="33"/>
              </a:cxn>
              <a:cxn ang="0">
                <a:pos x="1117" y="24"/>
              </a:cxn>
              <a:cxn ang="0">
                <a:pos x="1089" y="19"/>
              </a:cxn>
              <a:cxn ang="0">
                <a:pos x="1074" y="38"/>
              </a:cxn>
              <a:cxn ang="0">
                <a:pos x="1046" y="33"/>
              </a:cxn>
              <a:cxn ang="0">
                <a:pos x="1007" y="38"/>
              </a:cxn>
              <a:cxn ang="0">
                <a:pos x="969" y="33"/>
              </a:cxn>
              <a:cxn ang="0">
                <a:pos x="932" y="47"/>
              </a:cxn>
              <a:cxn ang="0">
                <a:pos x="901" y="34"/>
              </a:cxn>
              <a:cxn ang="0">
                <a:pos x="847" y="44"/>
              </a:cxn>
              <a:cxn ang="0">
                <a:pos x="807" y="43"/>
              </a:cxn>
              <a:cxn ang="0">
                <a:pos x="783" y="81"/>
              </a:cxn>
              <a:cxn ang="0">
                <a:pos x="765" y="111"/>
              </a:cxn>
              <a:cxn ang="0">
                <a:pos x="729" y="122"/>
              </a:cxn>
              <a:cxn ang="0">
                <a:pos x="697" y="132"/>
              </a:cxn>
              <a:cxn ang="0">
                <a:pos x="634" y="137"/>
              </a:cxn>
              <a:cxn ang="0">
                <a:pos x="556" y="145"/>
              </a:cxn>
              <a:cxn ang="0">
                <a:pos x="499" y="116"/>
              </a:cxn>
              <a:cxn ang="0">
                <a:pos x="454" y="57"/>
              </a:cxn>
              <a:cxn ang="0">
                <a:pos x="399" y="47"/>
              </a:cxn>
              <a:cxn ang="0">
                <a:pos x="332" y="33"/>
              </a:cxn>
              <a:cxn ang="0">
                <a:pos x="262" y="24"/>
              </a:cxn>
              <a:cxn ang="0">
                <a:pos x="214" y="35"/>
              </a:cxn>
              <a:cxn ang="0">
                <a:pos x="186" y="32"/>
              </a:cxn>
              <a:cxn ang="0">
                <a:pos x="145" y="37"/>
              </a:cxn>
              <a:cxn ang="0">
                <a:pos x="102" y="35"/>
              </a:cxn>
              <a:cxn ang="0">
                <a:pos x="57" y="43"/>
              </a:cxn>
              <a:cxn ang="0">
                <a:pos x="11" y="38"/>
              </a:cxn>
              <a:cxn ang="0">
                <a:pos x="1" y="74"/>
              </a:cxn>
              <a:cxn ang="0">
                <a:pos x="9" y="118"/>
              </a:cxn>
            </a:cxnLst>
            <a:rect l="0" t="0" r="r" b="b"/>
            <a:pathLst>
              <a:path w="1250" h="193">
                <a:moveTo>
                  <a:pt x="16" y="122"/>
                </a:moveTo>
                <a:lnTo>
                  <a:pt x="26" y="125"/>
                </a:lnTo>
                <a:lnTo>
                  <a:pt x="38" y="125"/>
                </a:lnTo>
                <a:lnTo>
                  <a:pt x="450" y="125"/>
                </a:lnTo>
                <a:lnTo>
                  <a:pt x="458" y="135"/>
                </a:lnTo>
                <a:lnTo>
                  <a:pt x="487" y="155"/>
                </a:lnTo>
                <a:lnTo>
                  <a:pt x="511" y="166"/>
                </a:lnTo>
                <a:lnTo>
                  <a:pt x="532" y="175"/>
                </a:lnTo>
                <a:lnTo>
                  <a:pt x="559" y="184"/>
                </a:lnTo>
                <a:lnTo>
                  <a:pt x="587" y="188"/>
                </a:lnTo>
                <a:lnTo>
                  <a:pt x="631" y="192"/>
                </a:lnTo>
                <a:lnTo>
                  <a:pt x="672" y="188"/>
                </a:lnTo>
                <a:lnTo>
                  <a:pt x="723" y="178"/>
                </a:lnTo>
                <a:lnTo>
                  <a:pt x="769" y="158"/>
                </a:lnTo>
                <a:lnTo>
                  <a:pt x="797" y="137"/>
                </a:lnTo>
                <a:lnTo>
                  <a:pt x="811" y="125"/>
                </a:lnTo>
                <a:lnTo>
                  <a:pt x="1210" y="125"/>
                </a:lnTo>
                <a:lnTo>
                  <a:pt x="1224" y="124"/>
                </a:lnTo>
                <a:lnTo>
                  <a:pt x="1234" y="121"/>
                </a:lnTo>
                <a:lnTo>
                  <a:pt x="1243" y="114"/>
                </a:lnTo>
                <a:lnTo>
                  <a:pt x="1247" y="106"/>
                </a:lnTo>
                <a:lnTo>
                  <a:pt x="1249" y="96"/>
                </a:lnTo>
                <a:lnTo>
                  <a:pt x="1249" y="14"/>
                </a:lnTo>
                <a:lnTo>
                  <a:pt x="1238" y="0"/>
                </a:lnTo>
                <a:lnTo>
                  <a:pt x="1232" y="4"/>
                </a:lnTo>
                <a:lnTo>
                  <a:pt x="1227" y="18"/>
                </a:lnTo>
                <a:lnTo>
                  <a:pt x="1223" y="34"/>
                </a:lnTo>
                <a:lnTo>
                  <a:pt x="1218" y="33"/>
                </a:lnTo>
                <a:lnTo>
                  <a:pt x="1211" y="32"/>
                </a:lnTo>
                <a:lnTo>
                  <a:pt x="1196" y="24"/>
                </a:lnTo>
                <a:lnTo>
                  <a:pt x="1186" y="17"/>
                </a:lnTo>
                <a:lnTo>
                  <a:pt x="1170" y="14"/>
                </a:lnTo>
                <a:lnTo>
                  <a:pt x="1153" y="21"/>
                </a:lnTo>
                <a:lnTo>
                  <a:pt x="1138" y="33"/>
                </a:lnTo>
                <a:lnTo>
                  <a:pt x="1126" y="25"/>
                </a:lnTo>
                <a:lnTo>
                  <a:pt x="1117" y="24"/>
                </a:lnTo>
                <a:lnTo>
                  <a:pt x="1103" y="17"/>
                </a:lnTo>
                <a:lnTo>
                  <a:pt x="1089" y="19"/>
                </a:lnTo>
                <a:lnTo>
                  <a:pt x="1079" y="27"/>
                </a:lnTo>
                <a:lnTo>
                  <a:pt x="1074" y="38"/>
                </a:lnTo>
                <a:lnTo>
                  <a:pt x="1063" y="33"/>
                </a:lnTo>
                <a:lnTo>
                  <a:pt x="1046" y="33"/>
                </a:lnTo>
                <a:lnTo>
                  <a:pt x="1025" y="28"/>
                </a:lnTo>
                <a:lnTo>
                  <a:pt x="1007" y="38"/>
                </a:lnTo>
                <a:lnTo>
                  <a:pt x="990" y="24"/>
                </a:lnTo>
                <a:lnTo>
                  <a:pt x="969" y="33"/>
                </a:lnTo>
                <a:lnTo>
                  <a:pt x="949" y="55"/>
                </a:lnTo>
                <a:lnTo>
                  <a:pt x="932" y="47"/>
                </a:lnTo>
                <a:lnTo>
                  <a:pt x="917" y="39"/>
                </a:lnTo>
                <a:lnTo>
                  <a:pt x="901" y="34"/>
                </a:lnTo>
                <a:lnTo>
                  <a:pt x="880" y="38"/>
                </a:lnTo>
                <a:lnTo>
                  <a:pt x="847" y="44"/>
                </a:lnTo>
                <a:lnTo>
                  <a:pt x="818" y="37"/>
                </a:lnTo>
                <a:lnTo>
                  <a:pt x="807" y="43"/>
                </a:lnTo>
                <a:lnTo>
                  <a:pt x="794" y="57"/>
                </a:lnTo>
                <a:lnTo>
                  <a:pt x="783" y="81"/>
                </a:lnTo>
                <a:lnTo>
                  <a:pt x="771" y="93"/>
                </a:lnTo>
                <a:lnTo>
                  <a:pt x="765" y="111"/>
                </a:lnTo>
                <a:lnTo>
                  <a:pt x="752" y="118"/>
                </a:lnTo>
                <a:lnTo>
                  <a:pt x="729" y="122"/>
                </a:lnTo>
                <a:lnTo>
                  <a:pt x="703" y="124"/>
                </a:lnTo>
                <a:lnTo>
                  <a:pt x="697" y="132"/>
                </a:lnTo>
                <a:lnTo>
                  <a:pt x="663" y="130"/>
                </a:lnTo>
                <a:lnTo>
                  <a:pt x="634" y="137"/>
                </a:lnTo>
                <a:lnTo>
                  <a:pt x="605" y="136"/>
                </a:lnTo>
                <a:lnTo>
                  <a:pt x="556" y="145"/>
                </a:lnTo>
                <a:lnTo>
                  <a:pt x="529" y="122"/>
                </a:lnTo>
                <a:lnTo>
                  <a:pt x="499" y="116"/>
                </a:lnTo>
                <a:lnTo>
                  <a:pt x="468" y="76"/>
                </a:lnTo>
                <a:lnTo>
                  <a:pt x="454" y="57"/>
                </a:lnTo>
                <a:lnTo>
                  <a:pt x="439" y="52"/>
                </a:lnTo>
                <a:lnTo>
                  <a:pt x="399" y="47"/>
                </a:lnTo>
                <a:lnTo>
                  <a:pt x="367" y="42"/>
                </a:lnTo>
                <a:lnTo>
                  <a:pt x="332" y="33"/>
                </a:lnTo>
                <a:lnTo>
                  <a:pt x="299" y="42"/>
                </a:lnTo>
                <a:lnTo>
                  <a:pt x="262" y="24"/>
                </a:lnTo>
                <a:lnTo>
                  <a:pt x="233" y="24"/>
                </a:lnTo>
                <a:lnTo>
                  <a:pt x="214" y="35"/>
                </a:lnTo>
                <a:lnTo>
                  <a:pt x="202" y="26"/>
                </a:lnTo>
                <a:lnTo>
                  <a:pt x="186" y="32"/>
                </a:lnTo>
                <a:lnTo>
                  <a:pt x="165" y="33"/>
                </a:lnTo>
                <a:lnTo>
                  <a:pt x="145" y="37"/>
                </a:lnTo>
                <a:lnTo>
                  <a:pt x="122" y="44"/>
                </a:lnTo>
                <a:lnTo>
                  <a:pt x="102" y="35"/>
                </a:lnTo>
                <a:lnTo>
                  <a:pt x="82" y="40"/>
                </a:lnTo>
                <a:lnTo>
                  <a:pt x="57" y="43"/>
                </a:lnTo>
                <a:lnTo>
                  <a:pt x="41" y="40"/>
                </a:lnTo>
                <a:lnTo>
                  <a:pt x="11" y="38"/>
                </a:lnTo>
                <a:lnTo>
                  <a:pt x="0" y="47"/>
                </a:lnTo>
                <a:lnTo>
                  <a:pt x="1" y="74"/>
                </a:lnTo>
                <a:lnTo>
                  <a:pt x="3" y="98"/>
                </a:lnTo>
                <a:lnTo>
                  <a:pt x="9" y="118"/>
                </a:lnTo>
                <a:lnTo>
                  <a:pt x="16" y="122"/>
                </a:lnTo>
              </a:path>
            </a:pathLst>
          </a:custGeom>
          <a:gradFill rotWithShape="0">
            <a:gsLst>
              <a:gs pos="0">
                <a:srgbClr val="CC6600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54283" name="Freeform 11"/>
          <p:cNvSpPr>
            <a:spLocks/>
          </p:cNvSpPr>
          <p:nvPr/>
        </p:nvSpPr>
        <p:spPr bwMode="auto">
          <a:xfrm>
            <a:off x="3598863" y="557213"/>
            <a:ext cx="1947862" cy="228600"/>
          </a:xfrm>
          <a:custGeom>
            <a:avLst/>
            <a:gdLst/>
            <a:ahLst/>
            <a:cxnLst>
              <a:cxn ang="0">
                <a:pos x="301" y="45"/>
              </a:cxn>
              <a:cxn ang="0">
                <a:pos x="219" y="50"/>
              </a:cxn>
              <a:cxn ang="0">
                <a:pos x="97" y="50"/>
              </a:cxn>
              <a:cxn ang="0">
                <a:pos x="40" y="49"/>
              </a:cxn>
              <a:cxn ang="0">
                <a:pos x="8" y="36"/>
              </a:cxn>
              <a:cxn ang="0">
                <a:pos x="0" y="46"/>
              </a:cxn>
              <a:cxn ang="0">
                <a:pos x="46" y="64"/>
              </a:cxn>
              <a:cxn ang="0">
                <a:pos x="103" y="63"/>
              </a:cxn>
              <a:cxn ang="0">
                <a:pos x="134" y="65"/>
              </a:cxn>
              <a:cxn ang="0">
                <a:pos x="204" y="68"/>
              </a:cxn>
              <a:cxn ang="0">
                <a:pos x="341" y="63"/>
              </a:cxn>
              <a:cxn ang="0">
                <a:pos x="440" y="64"/>
              </a:cxn>
              <a:cxn ang="0">
                <a:pos x="485" y="105"/>
              </a:cxn>
              <a:cxn ang="0">
                <a:pos x="558" y="136"/>
              </a:cxn>
              <a:cxn ang="0">
                <a:pos x="642" y="143"/>
              </a:cxn>
              <a:cxn ang="0">
                <a:pos x="728" y="121"/>
              </a:cxn>
              <a:cxn ang="0">
                <a:pos x="786" y="82"/>
              </a:cxn>
              <a:cxn ang="0">
                <a:pos x="827" y="67"/>
              </a:cxn>
              <a:cxn ang="0">
                <a:pos x="937" y="68"/>
              </a:cxn>
              <a:cxn ang="0">
                <a:pos x="1021" y="67"/>
              </a:cxn>
              <a:cxn ang="0">
                <a:pos x="1118" y="67"/>
              </a:cxn>
              <a:cxn ang="0">
                <a:pos x="1211" y="69"/>
              </a:cxn>
              <a:cxn ang="0">
                <a:pos x="1226" y="34"/>
              </a:cxn>
              <a:cxn ang="0">
                <a:pos x="1211" y="37"/>
              </a:cxn>
              <a:cxn ang="0">
                <a:pos x="1171" y="59"/>
              </a:cxn>
              <a:cxn ang="0">
                <a:pos x="1064" y="56"/>
              </a:cxn>
              <a:cxn ang="0">
                <a:pos x="941" y="58"/>
              </a:cxn>
              <a:cxn ang="0">
                <a:pos x="851" y="62"/>
              </a:cxn>
              <a:cxn ang="0">
                <a:pos x="815" y="53"/>
              </a:cxn>
              <a:cxn ang="0">
                <a:pos x="809" y="32"/>
              </a:cxn>
              <a:cxn ang="0">
                <a:pos x="798" y="22"/>
              </a:cxn>
              <a:cxn ang="0">
                <a:pos x="760" y="72"/>
              </a:cxn>
              <a:cxn ang="0">
                <a:pos x="718" y="101"/>
              </a:cxn>
              <a:cxn ang="0">
                <a:pos x="671" y="112"/>
              </a:cxn>
              <a:cxn ang="0">
                <a:pos x="618" y="124"/>
              </a:cxn>
              <a:cxn ang="0">
                <a:pos x="557" y="110"/>
              </a:cxn>
              <a:cxn ang="0">
                <a:pos x="520" y="93"/>
              </a:cxn>
              <a:cxn ang="0">
                <a:pos x="486" y="86"/>
              </a:cxn>
              <a:cxn ang="0">
                <a:pos x="461" y="62"/>
              </a:cxn>
              <a:cxn ang="0">
                <a:pos x="432" y="24"/>
              </a:cxn>
              <a:cxn ang="0">
                <a:pos x="413" y="43"/>
              </a:cxn>
              <a:cxn ang="0">
                <a:pos x="339" y="48"/>
              </a:cxn>
            </a:cxnLst>
            <a:rect l="0" t="0" r="r" b="b"/>
            <a:pathLst>
              <a:path w="1227" h="144">
                <a:moveTo>
                  <a:pt x="339" y="48"/>
                </a:moveTo>
                <a:lnTo>
                  <a:pt x="301" y="45"/>
                </a:lnTo>
                <a:lnTo>
                  <a:pt x="263" y="50"/>
                </a:lnTo>
                <a:lnTo>
                  <a:pt x="219" y="50"/>
                </a:lnTo>
                <a:lnTo>
                  <a:pt x="161" y="48"/>
                </a:lnTo>
                <a:lnTo>
                  <a:pt x="97" y="50"/>
                </a:lnTo>
                <a:lnTo>
                  <a:pt x="65" y="51"/>
                </a:lnTo>
                <a:lnTo>
                  <a:pt x="40" y="49"/>
                </a:lnTo>
                <a:lnTo>
                  <a:pt x="16" y="51"/>
                </a:lnTo>
                <a:lnTo>
                  <a:pt x="8" y="36"/>
                </a:lnTo>
                <a:lnTo>
                  <a:pt x="1" y="24"/>
                </a:lnTo>
                <a:lnTo>
                  <a:pt x="0" y="46"/>
                </a:lnTo>
                <a:lnTo>
                  <a:pt x="8" y="67"/>
                </a:lnTo>
                <a:lnTo>
                  <a:pt x="46" y="64"/>
                </a:lnTo>
                <a:lnTo>
                  <a:pt x="81" y="62"/>
                </a:lnTo>
                <a:lnTo>
                  <a:pt x="103" y="63"/>
                </a:lnTo>
                <a:lnTo>
                  <a:pt x="122" y="64"/>
                </a:lnTo>
                <a:lnTo>
                  <a:pt x="134" y="65"/>
                </a:lnTo>
                <a:lnTo>
                  <a:pt x="170" y="64"/>
                </a:lnTo>
                <a:lnTo>
                  <a:pt x="204" y="68"/>
                </a:lnTo>
                <a:lnTo>
                  <a:pt x="284" y="64"/>
                </a:lnTo>
                <a:lnTo>
                  <a:pt x="341" y="63"/>
                </a:lnTo>
                <a:lnTo>
                  <a:pt x="389" y="64"/>
                </a:lnTo>
                <a:lnTo>
                  <a:pt x="440" y="64"/>
                </a:lnTo>
                <a:lnTo>
                  <a:pt x="465" y="92"/>
                </a:lnTo>
                <a:lnTo>
                  <a:pt x="485" y="105"/>
                </a:lnTo>
                <a:lnTo>
                  <a:pt x="527" y="131"/>
                </a:lnTo>
                <a:lnTo>
                  <a:pt x="558" y="136"/>
                </a:lnTo>
                <a:lnTo>
                  <a:pt x="596" y="143"/>
                </a:lnTo>
                <a:lnTo>
                  <a:pt x="642" y="143"/>
                </a:lnTo>
                <a:lnTo>
                  <a:pt x="684" y="137"/>
                </a:lnTo>
                <a:lnTo>
                  <a:pt x="728" y="121"/>
                </a:lnTo>
                <a:lnTo>
                  <a:pt x="760" y="106"/>
                </a:lnTo>
                <a:lnTo>
                  <a:pt x="786" y="82"/>
                </a:lnTo>
                <a:lnTo>
                  <a:pt x="806" y="72"/>
                </a:lnTo>
                <a:lnTo>
                  <a:pt x="827" y="67"/>
                </a:lnTo>
                <a:lnTo>
                  <a:pt x="877" y="74"/>
                </a:lnTo>
                <a:lnTo>
                  <a:pt x="937" y="68"/>
                </a:lnTo>
                <a:lnTo>
                  <a:pt x="995" y="69"/>
                </a:lnTo>
                <a:lnTo>
                  <a:pt x="1021" y="67"/>
                </a:lnTo>
                <a:lnTo>
                  <a:pt x="1071" y="70"/>
                </a:lnTo>
                <a:lnTo>
                  <a:pt x="1118" y="67"/>
                </a:lnTo>
                <a:lnTo>
                  <a:pt x="1160" y="72"/>
                </a:lnTo>
                <a:lnTo>
                  <a:pt x="1211" y="69"/>
                </a:lnTo>
                <a:lnTo>
                  <a:pt x="1223" y="56"/>
                </a:lnTo>
                <a:lnTo>
                  <a:pt x="1226" y="34"/>
                </a:lnTo>
                <a:lnTo>
                  <a:pt x="1224" y="0"/>
                </a:lnTo>
                <a:lnTo>
                  <a:pt x="1211" y="37"/>
                </a:lnTo>
                <a:lnTo>
                  <a:pt x="1204" y="55"/>
                </a:lnTo>
                <a:lnTo>
                  <a:pt x="1171" y="59"/>
                </a:lnTo>
                <a:lnTo>
                  <a:pt x="1112" y="58"/>
                </a:lnTo>
                <a:lnTo>
                  <a:pt x="1064" y="56"/>
                </a:lnTo>
                <a:lnTo>
                  <a:pt x="983" y="54"/>
                </a:lnTo>
                <a:lnTo>
                  <a:pt x="941" y="58"/>
                </a:lnTo>
                <a:lnTo>
                  <a:pt x="885" y="56"/>
                </a:lnTo>
                <a:lnTo>
                  <a:pt x="851" y="62"/>
                </a:lnTo>
                <a:lnTo>
                  <a:pt x="828" y="55"/>
                </a:lnTo>
                <a:lnTo>
                  <a:pt x="815" y="53"/>
                </a:lnTo>
                <a:lnTo>
                  <a:pt x="804" y="46"/>
                </a:lnTo>
                <a:lnTo>
                  <a:pt x="809" y="32"/>
                </a:lnTo>
                <a:lnTo>
                  <a:pt x="809" y="17"/>
                </a:lnTo>
                <a:lnTo>
                  <a:pt x="798" y="22"/>
                </a:lnTo>
                <a:lnTo>
                  <a:pt x="786" y="49"/>
                </a:lnTo>
                <a:lnTo>
                  <a:pt x="760" y="72"/>
                </a:lnTo>
                <a:lnTo>
                  <a:pt x="745" y="87"/>
                </a:lnTo>
                <a:lnTo>
                  <a:pt x="718" y="101"/>
                </a:lnTo>
                <a:lnTo>
                  <a:pt x="701" y="98"/>
                </a:lnTo>
                <a:lnTo>
                  <a:pt x="671" y="112"/>
                </a:lnTo>
                <a:lnTo>
                  <a:pt x="644" y="118"/>
                </a:lnTo>
                <a:lnTo>
                  <a:pt x="618" y="124"/>
                </a:lnTo>
                <a:lnTo>
                  <a:pt x="585" y="108"/>
                </a:lnTo>
                <a:lnTo>
                  <a:pt x="557" y="110"/>
                </a:lnTo>
                <a:lnTo>
                  <a:pt x="546" y="92"/>
                </a:lnTo>
                <a:lnTo>
                  <a:pt x="520" y="93"/>
                </a:lnTo>
                <a:lnTo>
                  <a:pt x="507" y="98"/>
                </a:lnTo>
                <a:lnTo>
                  <a:pt x="486" y="86"/>
                </a:lnTo>
                <a:lnTo>
                  <a:pt x="469" y="77"/>
                </a:lnTo>
                <a:lnTo>
                  <a:pt x="461" y="62"/>
                </a:lnTo>
                <a:lnTo>
                  <a:pt x="446" y="29"/>
                </a:lnTo>
                <a:lnTo>
                  <a:pt x="432" y="24"/>
                </a:lnTo>
                <a:lnTo>
                  <a:pt x="425" y="44"/>
                </a:lnTo>
                <a:lnTo>
                  <a:pt x="413" y="43"/>
                </a:lnTo>
                <a:lnTo>
                  <a:pt x="372" y="55"/>
                </a:lnTo>
                <a:lnTo>
                  <a:pt x="339" y="48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54284" name="Freeform 12"/>
          <p:cNvSpPr>
            <a:spLocks/>
          </p:cNvSpPr>
          <p:nvPr/>
        </p:nvSpPr>
        <p:spPr bwMode="auto">
          <a:xfrm>
            <a:off x="4868863" y="249238"/>
            <a:ext cx="122237" cy="406400"/>
          </a:xfrm>
          <a:custGeom>
            <a:avLst/>
            <a:gdLst/>
            <a:ahLst/>
            <a:cxnLst>
              <a:cxn ang="0">
                <a:pos x="51" y="6"/>
              </a:cxn>
              <a:cxn ang="0">
                <a:pos x="47" y="25"/>
              </a:cxn>
              <a:cxn ang="0">
                <a:pos x="76" y="27"/>
              </a:cxn>
              <a:cxn ang="0">
                <a:pos x="65" y="61"/>
              </a:cxn>
              <a:cxn ang="0">
                <a:pos x="66" y="87"/>
              </a:cxn>
              <a:cxn ang="0">
                <a:pos x="73" y="110"/>
              </a:cxn>
              <a:cxn ang="0">
                <a:pos x="61" y="133"/>
              </a:cxn>
              <a:cxn ang="0">
                <a:pos x="57" y="157"/>
              </a:cxn>
              <a:cxn ang="0">
                <a:pos x="51" y="181"/>
              </a:cxn>
              <a:cxn ang="0">
                <a:pos x="42" y="197"/>
              </a:cxn>
              <a:cxn ang="0">
                <a:pos x="32" y="213"/>
              </a:cxn>
              <a:cxn ang="0">
                <a:pos x="20" y="230"/>
              </a:cxn>
              <a:cxn ang="0">
                <a:pos x="13" y="241"/>
              </a:cxn>
              <a:cxn ang="0">
                <a:pos x="0" y="255"/>
              </a:cxn>
              <a:cxn ang="0">
                <a:pos x="8" y="230"/>
              </a:cxn>
              <a:cxn ang="0">
                <a:pos x="24" y="212"/>
              </a:cxn>
              <a:cxn ang="0">
                <a:pos x="21" y="192"/>
              </a:cxn>
              <a:cxn ang="0">
                <a:pos x="36" y="167"/>
              </a:cxn>
              <a:cxn ang="0">
                <a:pos x="44" y="137"/>
              </a:cxn>
              <a:cxn ang="0">
                <a:pos x="40" y="108"/>
              </a:cxn>
              <a:cxn ang="0">
                <a:pos x="43" y="85"/>
              </a:cxn>
              <a:cxn ang="0">
                <a:pos x="40" y="68"/>
              </a:cxn>
              <a:cxn ang="0">
                <a:pos x="19" y="36"/>
              </a:cxn>
              <a:cxn ang="0">
                <a:pos x="6" y="3"/>
              </a:cxn>
              <a:cxn ang="0">
                <a:pos x="50" y="0"/>
              </a:cxn>
              <a:cxn ang="0">
                <a:pos x="51" y="6"/>
              </a:cxn>
            </a:cxnLst>
            <a:rect l="0" t="0" r="r" b="b"/>
            <a:pathLst>
              <a:path w="77" h="256">
                <a:moveTo>
                  <a:pt x="51" y="6"/>
                </a:moveTo>
                <a:lnTo>
                  <a:pt x="47" y="25"/>
                </a:lnTo>
                <a:lnTo>
                  <a:pt x="76" y="27"/>
                </a:lnTo>
                <a:lnTo>
                  <a:pt x="65" y="61"/>
                </a:lnTo>
                <a:lnTo>
                  <a:pt x="66" y="87"/>
                </a:lnTo>
                <a:lnTo>
                  <a:pt x="73" y="110"/>
                </a:lnTo>
                <a:lnTo>
                  <a:pt x="61" y="133"/>
                </a:lnTo>
                <a:lnTo>
                  <a:pt x="57" y="157"/>
                </a:lnTo>
                <a:lnTo>
                  <a:pt x="51" y="181"/>
                </a:lnTo>
                <a:lnTo>
                  <a:pt x="42" y="197"/>
                </a:lnTo>
                <a:lnTo>
                  <a:pt x="32" y="213"/>
                </a:lnTo>
                <a:lnTo>
                  <a:pt x="20" y="230"/>
                </a:lnTo>
                <a:lnTo>
                  <a:pt x="13" y="241"/>
                </a:lnTo>
                <a:lnTo>
                  <a:pt x="0" y="255"/>
                </a:lnTo>
                <a:lnTo>
                  <a:pt x="8" y="230"/>
                </a:lnTo>
                <a:lnTo>
                  <a:pt x="24" y="212"/>
                </a:lnTo>
                <a:lnTo>
                  <a:pt x="21" y="192"/>
                </a:lnTo>
                <a:lnTo>
                  <a:pt x="36" y="167"/>
                </a:lnTo>
                <a:lnTo>
                  <a:pt x="44" y="137"/>
                </a:lnTo>
                <a:lnTo>
                  <a:pt x="40" y="108"/>
                </a:lnTo>
                <a:lnTo>
                  <a:pt x="43" y="85"/>
                </a:lnTo>
                <a:lnTo>
                  <a:pt x="40" y="68"/>
                </a:lnTo>
                <a:lnTo>
                  <a:pt x="19" y="36"/>
                </a:lnTo>
                <a:lnTo>
                  <a:pt x="6" y="3"/>
                </a:lnTo>
                <a:lnTo>
                  <a:pt x="50" y="0"/>
                </a:lnTo>
                <a:lnTo>
                  <a:pt x="51" y="6"/>
                </a:lnTo>
              </a:path>
            </a:pathLst>
          </a:custGeom>
          <a:gradFill rotWithShape="0">
            <a:gsLst>
              <a:gs pos="0">
                <a:srgbClr val="FFFFFF"/>
              </a:gs>
              <a:gs pos="50000">
                <a:srgbClr val="00CCFF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54285" name="Freeform 13"/>
          <p:cNvSpPr>
            <a:spLocks/>
          </p:cNvSpPr>
          <p:nvPr/>
        </p:nvSpPr>
        <p:spPr bwMode="auto">
          <a:xfrm>
            <a:off x="3605213" y="19050"/>
            <a:ext cx="1951037" cy="411163"/>
          </a:xfrm>
          <a:custGeom>
            <a:avLst/>
            <a:gdLst/>
            <a:ahLst/>
            <a:cxnLst>
              <a:cxn ang="0">
                <a:pos x="0" y="259"/>
              </a:cxn>
              <a:cxn ang="0">
                <a:pos x="5" y="154"/>
              </a:cxn>
              <a:cxn ang="0">
                <a:pos x="23" y="130"/>
              </a:cxn>
              <a:cxn ang="0">
                <a:pos x="56" y="146"/>
              </a:cxn>
              <a:cxn ang="0">
                <a:pos x="85" y="128"/>
              </a:cxn>
              <a:cxn ang="0">
                <a:pos x="117" y="144"/>
              </a:cxn>
              <a:cxn ang="0">
                <a:pos x="152" y="144"/>
              </a:cxn>
              <a:cxn ang="0">
                <a:pos x="208" y="138"/>
              </a:cxn>
              <a:cxn ang="0">
                <a:pos x="249" y="122"/>
              </a:cxn>
              <a:cxn ang="0">
                <a:pos x="289" y="138"/>
              </a:cxn>
              <a:cxn ang="0">
                <a:pos x="312" y="143"/>
              </a:cxn>
              <a:cxn ang="0">
                <a:pos x="362" y="137"/>
              </a:cxn>
              <a:cxn ang="0">
                <a:pos x="449" y="121"/>
              </a:cxn>
              <a:cxn ang="0">
                <a:pos x="499" y="83"/>
              </a:cxn>
              <a:cxn ang="0">
                <a:pos x="489" y="119"/>
              </a:cxn>
              <a:cxn ang="0">
                <a:pos x="531" y="132"/>
              </a:cxn>
              <a:cxn ang="0">
                <a:pos x="559" y="158"/>
              </a:cxn>
              <a:cxn ang="0">
                <a:pos x="586" y="178"/>
              </a:cxn>
              <a:cxn ang="0">
                <a:pos x="602" y="178"/>
              </a:cxn>
              <a:cxn ang="0">
                <a:pos x="581" y="145"/>
              </a:cxn>
              <a:cxn ang="0">
                <a:pos x="561" y="103"/>
              </a:cxn>
              <a:cxn ang="0">
                <a:pos x="547" y="82"/>
              </a:cxn>
              <a:cxn ang="0">
                <a:pos x="574" y="62"/>
              </a:cxn>
              <a:cxn ang="0">
                <a:pos x="535" y="56"/>
              </a:cxn>
              <a:cxn ang="0">
                <a:pos x="600" y="42"/>
              </a:cxn>
              <a:cxn ang="0">
                <a:pos x="676" y="55"/>
              </a:cxn>
              <a:cxn ang="0">
                <a:pos x="721" y="60"/>
              </a:cxn>
              <a:cxn ang="0">
                <a:pos x="773" y="108"/>
              </a:cxn>
              <a:cxn ang="0">
                <a:pos x="828" y="139"/>
              </a:cxn>
              <a:cxn ang="0">
                <a:pos x="879" y="141"/>
              </a:cxn>
              <a:cxn ang="0">
                <a:pos x="928" y="128"/>
              </a:cxn>
              <a:cxn ang="0">
                <a:pos x="957" y="139"/>
              </a:cxn>
              <a:cxn ang="0">
                <a:pos x="981" y="130"/>
              </a:cxn>
              <a:cxn ang="0">
                <a:pos x="1015" y="146"/>
              </a:cxn>
              <a:cxn ang="0">
                <a:pos x="1041" y="144"/>
              </a:cxn>
              <a:cxn ang="0">
                <a:pos x="1063" y="130"/>
              </a:cxn>
              <a:cxn ang="0">
                <a:pos x="1099" y="146"/>
              </a:cxn>
              <a:cxn ang="0">
                <a:pos x="1128" y="139"/>
              </a:cxn>
              <a:cxn ang="0">
                <a:pos x="1154" y="149"/>
              </a:cxn>
              <a:cxn ang="0">
                <a:pos x="1197" y="138"/>
              </a:cxn>
              <a:cxn ang="0">
                <a:pos x="1221" y="165"/>
              </a:cxn>
              <a:cxn ang="0">
                <a:pos x="1229" y="154"/>
              </a:cxn>
              <a:cxn ang="0">
                <a:pos x="1224" y="112"/>
              </a:cxn>
              <a:cxn ang="0">
                <a:pos x="1187" y="93"/>
              </a:cxn>
              <a:cxn ang="0">
                <a:pos x="1140" y="101"/>
              </a:cxn>
              <a:cxn ang="0">
                <a:pos x="1099" y="93"/>
              </a:cxn>
              <a:cxn ang="0">
                <a:pos x="1040" y="95"/>
              </a:cxn>
              <a:cxn ang="0">
                <a:pos x="996" y="93"/>
              </a:cxn>
              <a:cxn ang="0">
                <a:pos x="955" y="96"/>
              </a:cxn>
              <a:cxn ang="0">
                <a:pos x="909" y="96"/>
              </a:cxn>
              <a:cxn ang="0">
                <a:pos x="861" y="97"/>
              </a:cxn>
              <a:cxn ang="0">
                <a:pos x="826" y="96"/>
              </a:cxn>
              <a:cxn ang="0">
                <a:pos x="785" y="69"/>
              </a:cxn>
              <a:cxn ang="0">
                <a:pos x="727" y="30"/>
              </a:cxn>
              <a:cxn ang="0">
                <a:pos x="644" y="2"/>
              </a:cxn>
              <a:cxn ang="0">
                <a:pos x="560" y="8"/>
              </a:cxn>
              <a:cxn ang="0">
                <a:pos x="474" y="45"/>
              </a:cxn>
              <a:cxn ang="0">
                <a:pos x="399" y="95"/>
              </a:cxn>
              <a:cxn ang="0">
                <a:pos x="328" y="97"/>
              </a:cxn>
              <a:cxn ang="0">
                <a:pos x="231" y="96"/>
              </a:cxn>
              <a:cxn ang="0">
                <a:pos x="109" y="93"/>
              </a:cxn>
              <a:cxn ang="0">
                <a:pos x="19" y="96"/>
              </a:cxn>
              <a:cxn ang="0">
                <a:pos x="0" y="132"/>
              </a:cxn>
            </a:cxnLst>
            <a:rect l="0" t="0" r="r" b="b"/>
            <a:pathLst>
              <a:path w="1229" h="259">
                <a:moveTo>
                  <a:pt x="0" y="175"/>
                </a:moveTo>
                <a:lnTo>
                  <a:pt x="0" y="219"/>
                </a:lnTo>
                <a:lnTo>
                  <a:pt x="0" y="259"/>
                </a:lnTo>
                <a:lnTo>
                  <a:pt x="3" y="226"/>
                </a:lnTo>
                <a:lnTo>
                  <a:pt x="4" y="201"/>
                </a:lnTo>
                <a:lnTo>
                  <a:pt x="5" y="154"/>
                </a:lnTo>
                <a:lnTo>
                  <a:pt x="8" y="132"/>
                </a:lnTo>
                <a:lnTo>
                  <a:pt x="16" y="124"/>
                </a:lnTo>
                <a:lnTo>
                  <a:pt x="23" y="130"/>
                </a:lnTo>
                <a:lnTo>
                  <a:pt x="33" y="131"/>
                </a:lnTo>
                <a:lnTo>
                  <a:pt x="47" y="138"/>
                </a:lnTo>
                <a:lnTo>
                  <a:pt x="56" y="146"/>
                </a:lnTo>
                <a:lnTo>
                  <a:pt x="66" y="146"/>
                </a:lnTo>
                <a:lnTo>
                  <a:pt x="75" y="141"/>
                </a:lnTo>
                <a:lnTo>
                  <a:pt x="85" y="128"/>
                </a:lnTo>
                <a:lnTo>
                  <a:pt x="93" y="129"/>
                </a:lnTo>
                <a:lnTo>
                  <a:pt x="108" y="139"/>
                </a:lnTo>
                <a:lnTo>
                  <a:pt x="117" y="144"/>
                </a:lnTo>
                <a:lnTo>
                  <a:pt x="126" y="149"/>
                </a:lnTo>
                <a:lnTo>
                  <a:pt x="136" y="151"/>
                </a:lnTo>
                <a:lnTo>
                  <a:pt x="152" y="144"/>
                </a:lnTo>
                <a:lnTo>
                  <a:pt x="171" y="158"/>
                </a:lnTo>
                <a:lnTo>
                  <a:pt x="185" y="151"/>
                </a:lnTo>
                <a:lnTo>
                  <a:pt x="208" y="138"/>
                </a:lnTo>
                <a:lnTo>
                  <a:pt x="222" y="138"/>
                </a:lnTo>
                <a:lnTo>
                  <a:pt x="238" y="127"/>
                </a:lnTo>
                <a:lnTo>
                  <a:pt x="249" y="122"/>
                </a:lnTo>
                <a:lnTo>
                  <a:pt x="265" y="136"/>
                </a:lnTo>
                <a:lnTo>
                  <a:pt x="278" y="132"/>
                </a:lnTo>
                <a:lnTo>
                  <a:pt x="289" y="138"/>
                </a:lnTo>
                <a:lnTo>
                  <a:pt x="296" y="138"/>
                </a:lnTo>
                <a:lnTo>
                  <a:pt x="305" y="138"/>
                </a:lnTo>
                <a:lnTo>
                  <a:pt x="312" y="143"/>
                </a:lnTo>
                <a:lnTo>
                  <a:pt x="323" y="138"/>
                </a:lnTo>
                <a:lnTo>
                  <a:pt x="331" y="124"/>
                </a:lnTo>
                <a:lnTo>
                  <a:pt x="362" y="137"/>
                </a:lnTo>
                <a:lnTo>
                  <a:pt x="376" y="152"/>
                </a:lnTo>
                <a:lnTo>
                  <a:pt x="382" y="176"/>
                </a:lnTo>
                <a:lnTo>
                  <a:pt x="449" y="121"/>
                </a:lnTo>
                <a:lnTo>
                  <a:pt x="465" y="101"/>
                </a:lnTo>
                <a:lnTo>
                  <a:pt x="481" y="91"/>
                </a:lnTo>
                <a:lnTo>
                  <a:pt x="499" y="83"/>
                </a:lnTo>
                <a:lnTo>
                  <a:pt x="496" y="98"/>
                </a:lnTo>
                <a:lnTo>
                  <a:pt x="476" y="123"/>
                </a:lnTo>
                <a:lnTo>
                  <a:pt x="489" y="119"/>
                </a:lnTo>
                <a:lnTo>
                  <a:pt x="508" y="110"/>
                </a:lnTo>
                <a:lnTo>
                  <a:pt x="522" y="116"/>
                </a:lnTo>
                <a:lnTo>
                  <a:pt x="531" y="132"/>
                </a:lnTo>
                <a:lnTo>
                  <a:pt x="526" y="146"/>
                </a:lnTo>
                <a:lnTo>
                  <a:pt x="544" y="148"/>
                </a:lnTo>
                <a:lnTo>
                  <a:pt x="559" y="158"/>
                </a:lnTo>
                <a:lnTo>
                  <a:pt x="565" y="170"/>
                </a:lnTo>
                <a:lnTo>
                  <a:pt x="578" y="167"/>
                </a:lnTo>
                <a:lnTo>
                  <a:pt x="586" y="178"/>
                </a:lnTo>
                <a:lnTo>
                  <a:pt x="598" y="196"/>
                </a:lnTo>
                <a:lnTo>
                  <a:pt x="608" y="193"/>
                </a:lnTo>
                <a:lnTo>
                  <a:pt x="602" y="178"/>
                </a:lnTo>
                <a:lnTo>
                  <a:pt x="598" y="162"/>
                </a:lnTo>
                <a:lnTo>
                  <a:pt x="590" y="156"/>
                </a:lnTo>
                <a:lnTo>
                  <a:pt x="581" y="145"/>
                </a:lnTo>
                <a:lnTo>
                  <a:pt x="586" y="122"/>
                </a:lnTo>
                <a:lnTo>
                  <a:pt x="579" y="106"/>
                </a:lnTo>
                <a:lnTo>
                  <a:pt x="561" y="103"/>
                </a:lnTo>
                <a:lnTo>
                  <a:pt x="566" y="91"/>
                </a:lnTo>
                <a:lnTo>
                  <a:pt x="578" y="81"/>
                </a:lnTo>
                <a:lnTo>
                  <a:pt x="547" y="82"/>
                </a:lnTo>
                <a:lnTo>
                  <a:pt x="561" y="75"/>
                </a:lnTo>
                <a:lnTo>
                  <a:pt x="587" y="64"/>
                </a:lnTo>
                <a:lnTo>
                  <a:pt x="574" y="62"/>
                </a:lnTo>
                <a:lnTo>
                  <a:pt x="540" y="71"/>
                </a:lnTo>
                <a:lnTo>
                  <a:pt x="524" y="65"/>
                </a:lnTo>
                <a:lnTo>
                  <a:pt x="535" y="56"/>
                </a:lnTo>
                <a:lnTo>
                  <a:pt x="559" y="53"/>
                </a:lnTo>
                <a:lnTo>
                  <a:pt x="579" y="50"/>
                </a:lnTo>
                <a:lnTo>
                  <a:pt x="600" y="42"/>
                </a:lnTo>
                <a:lnTo>
                  <a:pt x="635" y="37"/>
                </a:lnTo>
                <a:lnTo>
                  <a:pt x="660" y="41"/>
                </a:lnTo>
                <a:lnTo>
                  <a:pt x="676" y="55"/>
                </a:lnTo>
                <a:lnTo>
                  <a:pt x="692" y="63"/>
                </a:lnTo>
                <a:lnTo>
                  <a:pt x="704" y="57"/>
                </a:lnTo>
                <a:lnTo>
                  <a:pt x="721" y="60"/>
                </a:lnTo>
                <a:lnTo>
                  <a:pt x="741" y="72"/>
                </a:lnTo>
                <a:lnTo>
                  <a:pt x="758" y="88"/>
                </a:lnTo>
                <a:lnTo>
                  <a:pt x="773" y="108"/>
                </a:lnTo>
                <a:lnTo>
                  <a:pt x="797" y="115"/>
                </a:lnTo>
                <a:lnTo>
                  <a:pt x="816" y="128"/>
                </a:lnTo>
                <a:lnTo>
                  <a:pt x="828" y="139"/>
                </a:lnTo>
                <a:lnTo>
                  <a:pt x="846" y="151"/>
                </a:lnTo>
                <a:lnTo>
                  <a:pt x="866" y="147"/>
                </a:lnTo>
                <a:lnTo>
                  <a:pt x="879" y="141"/>
                </a:lnTo>
                <a:lnTo>
                  <a:pt x="904" y="141"/>
                </a:lnTo>
                <a:lnTo>
                  <a:pt x="917" y="126"/>
                </a:lnTo>
                <a:lnTo>
                  <a:pt x="928" y="128"/>
                </a:lnTo>
                <a:lnTo>
                  <a:pt x="936" y="128"/>
                </a:lnTo>
                <a:lnTo>
                  <a:pt x="946" y="134"/>
                </a:lnTo>
                <a:lnTo>
                  <a:pt x="957" y="139"/>
                </a:lnTo>
                <a:lnTo>
                  <a:pt x="965" y="129"/>
                </a:lnTo>
                <a:lnTo>
                  <a:pt x="974" y="126"/>
                </a:lnTo>
                <a:lnTo>
                  <a:pt x="981" y="130"/>
                </a:lnTo>
                <a:lnTo>
                  <a:pt x="989" y="124"/>
                </a:lnTo>
                <a:lnTo>
                  <a:pt x="1005" y="132"/>
                </a:lnTo>
                <a:lnTo>
                  <a:pt x="1015" y="146"/>
                </a:lnTo>
                <a:lnTo>
                  <a:pt x="1025" y="147"/>
                </a:lnTo>
                <a:lnTo>
                  <a:pt x="1032" y="149"/>
                </a:lnTo>
                <a:lnTo>
                  <a:pt x="1041" y="144"/>
                </a:lnTo>
                <a:lnTo>
                  <a:pt x="1048" y="138"/>
                </a:lnTo>
                <a:lnTo>
                  <a:pt x="1054" y="136"/>
                </a:lnTo>
                <a:lnTo>
                  <a:pt x="1063" y="130"/>
                </a:lnTo>
                <a:lnTo>
                  <a:pt x="1074" y="130"/>
                </a:lnTo>
                <a:lnTo>
                  <a:pt x="1084" y="139"/>
                </a:lnTo>
                <a:lnTo>
                  <a:pt x="1099" y="146"/>
                </a:lnTo>
                <a:lnTo>
                  <a:pt x="1112" y="139"/>
                </a:lnTo>
                <a:lnTo>
                  <a:pt x="1119" y="136"/>
                </a:lnTo>
                <a:lnTo>
                  <a:pt x="1128" y="139"/>
                </a:lnTo>
                <a:lnTo>
                  <a:pt x="1135" y="141"/>
                </a:lnTo>
                <a:lnTo>
                  <a:pt x="1144" y="149"/>
                </a:lnTo>
                <a:lnTo>
                  <a:pt x="1154" y="149"/>
                </a:lnTo>
                <a:lnTo>
                  <a:pt x="1166" y="146"/>
                </a:lnTo>
                <a:lnTo>
                  <a:pt x="1180" y="143"/>
                </a:lnTo>
                <a:lnTo>
                  <a:pt x="1197" y="138"/>
                </a:lnTo>
                <a:lnTo>
                  <a:pt x="1209" y="143"/>
                </a:lnTo>
                <a:lnTo>
                  <a:pt x="1216" y="150"/>
                </a:lnTo>
                <a:lnTo>
                  <a:pt x="1221" y="165"/>
                </a:lnTo>
                <a:lnTo>
                  <a:pt x="1225" y="189"/>
                </a:lnTo>
                <a:lnTo>
                  <a:pt x="1229" y="222"/>
                </a:lnTo>
                <a:lnTo>
                  <a:pt x="1229" y="154"/>
                </a:lnTo>
                <a:lnTo>
                  <a:pt x="1229" y="137"/>
                </a:lnTo>
                <a:lnTo>
                  <a:pt x="1227" y="126"/>
                </a:lnTo>
                <a:lnTo>
                  <a:pt x="1224" y="112"/>
                </a:lnTo>
                <a:lnTo>
                  <a:pt x="1218" y="100"/>
                </a:lnTo>
                <a:lnTo>
                  <a:pt x="1205" y="95"/>
                </a:lnTo>
                <a:lnTo>
                  <a:pt x="1187" y="93"/>
                </a:lnTo>
                <a:lnTo>
                  <a:pt x="1172" y="95"/>
                </a:lnTo>
                <a:lnTo>
                  <a:pt x="1156" y="91"/>
                </a:lnTo>
                <a:lnTo>
                  <a:pt x="1140" y="101"/>
                </a:lnTo>
                <a:lnTo>
                  <a:pt x="1124" y="96"/>
                </a:lnTo>
                <a:lnTo>
                  <a:pt x="1110" y="93"/>
                </a:lnTo>
                <a:lnTo>
                  <a:pt x="1099" y="93"/>
                </a:lnTo>
                <a:lnTo>
                  <a:pt x="1071" y="96"/>
                </a:lnTo>
                <a:lnTo>
                  <a:pt x="1056" y="98"/>
                </a:lnTo>
                <a:lnTo>
                  <a:pt x="1040" y="95"/>
                </a:lnTo>
                <a:lnTo>
                  <a:pt x="1024" y="99"/>
                </a:lnTo>
                <a:lnTo>
                  <a:pt x="1004" y="95"/>
                </a:lnTo>
                <a:lnTo>
                  <a:pt x="996" y="93"/>
                </a:lnTo>
                <a:lnTo>
                  <a:pt x="981" y="93"/>
                </a:lnTo>
                <a:lnTo>
                  <a:pt x="966" y="91"/>
                </a:lnTo>
                <a:lnTo>
                  <a:pt x="955" y="96"/>
                </a:lnTo>
                <a:lnTo>
                  <a:pt x="946" y="95"/>
                </a:lnTo>
                <a:lnTo>
                  <a:pt x="926" y="93"/>
                </a:lnTo>
                <a:lnTo>
                  <a:pt x="909" y="96"/>
                </a:lnTo>
                <a:lnTo>
                  <a:pt x="894" y="96"/>
                </a:lnTo>
                <a:lnTo>
                  <a:pt x="876" y="91"/>
                </a:lnTo>
                <a:lnTo>
                  <a:pt x="861" y="97"/>
                </a:lnTo>
                <a:lnTo>
                  <a:pt x="849" y="93"/>
                </a:lnTo>
                <a:lnTo>
                  <a:pt x="838" y="99"/>
                </a:lnTo>
                <a:lnTo>
                  <a:pt x="826" y="96"/>
                </a:lnTo>
                <a:lnTo>
                  <a:pt x="812" y="93"/>
                </a:lnTo>
                <a:lnTo>
                  <a:pt x="804" y="88"/>
                </a:lnTo>
                <a:lnTo>
                  <a:pt x="785" y="69"/>
                </a:lnTo>
                <a:lnTo>
                  <a:pt x="764" y="52"/>
                </a:lnTo>
                <a:lnTo>
                  <a:pt x="745" y="40"/>
                </a:lnTo>
                <a:lnTo>
                  <a:pt x="727" y="30"/>
                </a:lnTo>
                <a:lnTo>
                  <a:pt x="700" y="17"/>
                </a:lnTo>
                <a:lnTo>
                  <a:pt x="672" y="8"/>
                </a:lnTo>
                <a:lnTo>
                  <a:pt x="644" y="2"/>
                </a:lnTo>
                <a:lnTo>
                  <a:pt x="617" y="0"/>
                </a:lnTo>
                <a:lnTo>
                  <a:pt x="591" y="2"/>
                </a:lnTo>
                <a:lnTo>
                  <a:pt x="560" y="8"/>
                </a:lnTo>
                <a:lnTo>
                  <a:pt x="528" y="17"/>
                </a:lnTo>
                <a:lnTo>
                  <a:pt x="500" y="29"/>
                </a:lnTo>
                <a:lnTo>
                  <a:pt x="474" y="45"/>
                </a:lnTo>
                <a:lnTo>
                  <a:pt x="452" y="63"/>
                </a:lnTo>
                <a:lnTo>
                  <a:pt x="426" y="87"/>
                </a:lnTo>
                <a:lnTo>
                  <a:pt x="399" y="95"/>
                </a:lnTo>
                <a:lnTo>
                  <a:pt x="376" y="99"/>
                </a:lnTo>
                <a:lnTo>
                  <a:pt x="352" y="101"/>
                </a:lnTo>
                <a:lnTo>
                  <a:pt x="328" y="97"/>
                </a:lnTo>
                <a:lnTo>
                  <a:pt x="309" y="97"/>
                </a:lnTo>
                <a:lnTo>
                  <a:pt x="249" y="97"/>
                </a:lnTo>
                <a:lnTo>
                  <a:pt x="231" y="96"/>
                </a:lnTo>
                <a:lnTo>
                  <a:pt x="180" y="99"/>
                </a:lnTo>
                <a:lnTo>
                  <a:pt x="148" y="97"/>
                </a:lnTo>
                <a:lnTo>
                  <a:pt x="109" y="93"/>
                </a:lnTo>
                <a:lnTo>
                  <a:pt x="61" y="95"/>
                </a:lnTo>
                <a:lnTo>
                  <a:pt x="32" y="95"/>
                </a:lnTo>
                <a:lnTo>
                  <a:pt x="19" y="96"/>
                </a:lnTo>
                <a:lnTo>
                  <a:pt x="10" y="101"/>
                </a:lnTo>
                <a:lnTo>
                  <a:pt x="2" y="113"/>
                </a:lnTo>
                <a:lnTo>
                  <a:pt x="0" y="132"/>
                </a:lnTo>
                <a:lnTo>
                  <a:pt x="0" y="152"/>
                </a:lnTo>
                <a:lnTo>
                  <a:pt x="0" y="175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54286" name="Freeform 14"/>
          <p:cNvSpPr>
            <a:spLocks/>
          </p:cNvSpPr>
          <p:nvPr/>
        </p:nvSpPr>
        <p:spPr bwMode="auto">
          <a:xfrm>
            <a:off x="4191000" y="234950"/>
            <a:ext cx="90488" cy="400050"/>
          </a:xfrm>
          <a:custGeom>
            <a:avLst/>
            <a:gdLst/>
            <a:ahLst/>
            <a:cxnLst>
              <a:cxn ang="0">
                <a:pos x="13" y="6"/>
              </a:cxn>
              <a:cxn ang="0">
                <a:pos x="17" y="25"/>
              </a:cxn>
              <a:cxn ang="0">
                <a:pos x="13" y="34"/>
              </a:cxn>
              <a:cxn ang="0">
                <a:pos x="6" y="62"/>
              </a:cxn>
              <a:cxn ang="0">
                <a:pos x="1" y="86"/>
              </a:cxn>
              <a:cxn ang="0">
                <a:pos x="0" y="108"/>
              </a:cxn>
              <a:cxn ang="0">
                <a:pos x="5" y="135"/>
              </a:cxn>
              <a:cxn ang="0">
                <a:pos x="8" y="160"/>
              </a:cxn>
              <a:cxn ang="0">
                <a:pos x="13" y="184"/>
              </a:cxn>
              <a:cxn ang="0">
                <a:pos x="27" y="200"/>
              </a:cxn>
              <a:cxn ang="0">
                <a:pos x="32" y="217"/>
              </a:cxn>
              <a:cxn ang="0">
                <a:pos x="45" y="234"/>
              </a:cxn>
              <a:cxn ang="0">
                <a:pos x="56" y="251"/>
              </a:cxn>
              <a:cxn ang="0">
                <a:pos x="51" y="235"/>
              </a:cxn>
              <a:cxn ang="0">
                <a:pos x="40" y="216"/>
              </a:cxn>
              <a:cxn ang="0">
                <a:pos x="43" y="196"/>
              </a:cxn>
              <a:cxn ang="0">
                <a:pos x="28" y="170"/>
              </a:cxn>
              <a:cxn ang="0">
                <a:pos x="15" y="140"/>
              </a:cxn>
              <a:cxn ang="0">
                <a:pos x="12" y="94"/>
              </a:cxn>
              <a:cxn ang="0">
                <a:pos x="17" y="64"/>
              </a:cxn>
              <a:cxn ang="0">
                <a:pos x="25" y="34"/>
              </a:cxn>
              <a:cxn ang="0">
                <a:pos x="27" y="12"/>
              </a:cxn>
              <a:cxn ang="0">
                <a:pos x="15" y="0"/>
              </a:cxn>
              <a:cxn ang="0">
                <a:pos x="13" y="6"/>
              </a:cxn>
            </a:cxnLst>
            <a:rect l="0" t="0" r="r" b="b"/>
            <a:pathLst>
              <a:path w="57" h="252">
                <a:moveTo>
                  <a:pt x="13" y="6"/>
                </a:moveTo>
                <a:lnTo>
                  <a:pt x="17" y="25"/>
                </a:lnTo>
                <a:lnTo>
                  <a:pt x="13" y="34"/>
                </a:lnTo>
                <a:lnTo>
                  <a:pt x="6" y="62"/>
                </a:lnTo>
                <a:lnTo>
                  <a:pt x="1" y="86"/>
                </a:lnTo>
                <a:lnTo>
                  <a:pt x="0" y="108"/>
                </a:lnTo>
                <a:lnTo>
                  <a:pt x="5" y="135"/>
                </a:lnTo>
                <a:lnTo>
                  <a:pt x="8" y="160"/>
                </a:lnTo>
                <a:lnTo>
                  <a:pt x="13" y="184"/>
                </a:lnTo>
                <a:lnTo>
                  <a:pt x="27" y="200"/>
                </a:lnTo>
                <a:lnTo>
                  <a:pt x="32" y="217"/>
                </a:lnTo>
                <a:lnTo>
                  <a:pt x="45" y="234"/>
                </a:lnTo>
                <a:lnTo>
                  <a:pt x="56" y="251"/>
                </a:lnTo>
                <a:lnTo>
                  <a:pt x="51" y="235"/>
                </a:lnTo>
                <a:lnTo>
                  <a:pt x="40" y="216"/>
                </a:lnTo>
                <a:lnTo>
                  <a:pt x="43" y="196"/>
                </a:lnTo>
                <a:lnTo>
                  <a:pt x="28" y="170"/>
                </a:lnTo>
                <a:lnTo>
                  <a:pt x="15" y="140"/>
                </a:lnTo>
                <a:lnTo>
                  <a:pt x="12" y="94"/>
                </a:lnTo>
                <a:lnTo>
                  <a:pt x="17" y="64"/>
                </a:lnTo>
                <a:lnTo>
                  <a:pt x="25" y="34"/>
                </a:lnTo>
                <a:lnTo>
                  <a:pt x="27" y="12"/>
                </a:lnTo>
                <a:lnTo>
                  <a:pt x="15" y="0"/>
                </a:lnTo>
                <a:lnTo>
                  <a:pt x="13" y="6"/>
                </a:lnTo>
              </a:path>
            </a:pathLst>
          </a:custGeom>
          <a:solidFill>
            <a:srgbClr val="FFFFFF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grpSp>
        <p:nvGrpSpPr>
          <p:cNvPr id="106511" name="Group 15"/>
          <p:cNvGrpSpPr>
            <a:grpSpLocks/>
          </p:cNvGrpSpPr>
          <p:nvPr/>
        </p:nvGrpSpPr>
        <p:grpSpPr bwMode="auto">
          <a:xfrm>
            <a:off x="63500" y="153988"/>
            <a:ext cx="3435350" cy="520700"/>
            <a:chOff x="40" y="97"/>
            <a:chExt cx="2164" cy="328"/>
          </a:xfrm>
        </p:grpSpPr>
        <p:sp>
          <p:nvSpPr>
            <p:cNvPr id="54288" name="Freeform 16"/>
            <p:cNvSpPr>
              <a:spLocks/>
            </p:cNvSpPr>
            <p:nvPr/>
          </p:nvSpPr>
          <p:spPr bwMode="auto">
            <a:xfrm>
              <a:off x="40" y="97"/>
              <a:ext cx="2164" cy="267"/>
            </a:xfrm>
            <a:custGeom>
              <a:avLst/>
              <a:gdLst/>
              <a:ahLst/>
              <a:cxnLst>
                <a:cxn ang="0">
                  <a:pos x="29" y="3"/>
                </a:cxn>
                <a:cxn ang="0">
                  <a:pos x="46" y="0"/>
                </a:cxn>
                <a:cxn ang="0">
                  <a:pos x="2096" y="0"/>
                </a:cxn>
                <a:cxn ang="0">
                  <a:pos x="2120" y="2"/>
                </a:cxn>
                <a:cxn ang="0">
                  <a:pos x="2137" y="9"/>
                </a:cxn>
                <a:cxn ang="0">
                  <a:pos x="2152" y="26"/>
                </a:cxn>
                <a:cxn ang="0">
                  <a:pos x="2160" y="46"/>
                </a:cxn>
                <a:cxn ang="0">
                  <a:pos x="2163" y="69"/>
                </a:cxn>
                <a:cxn ang="0">
                  <a:pos x="2163" y="266"/>
                </a:cxn>
                <a:cxn ang="0">
                  <a:pos x="81" y="266"/>
                </a:cxn>
                <a:cxn ang="0">
                  <a:pos x="0" y="266"/>
                </a:cxn>
                <a:cxn ang="0">
                  <a:pos x="0" y="82"/>
                </a:cxn>
                <a:cxn ang="0">
                  <a:pos x="1" y="55"/>
                </a:cxn>
                <a:cxn ang="0">
                  <a:pos x="9" y="29"/>
                </a:cxn>
                <a:cxn ang="0">
                  <a:pos x="16" y="15"/>
                </a:cxn>
                <a:cxn ang="0">
                  <a:pos x="29" y="3"/>
                </a:cxn>
              </a:cxnLst>
              <a:rect l="0" t="0" r="r" b="b"/>
              <a:pathLst>
                <a:path w="2164" h="267">
                  <a:moveTo>
                    <a:pt x="29" y="3"/>
                  </a:moveTo>
                  <a:lnTo>
                    <a:pt x="46" y="0"/>
                  </a:lnTo>
                  <a:lnTo>
                    <a:pt x="2096" y="0"/>
                  </a:lnTo>
                  <a:lnTo>
                    <a:pt x="2120" y="2"/>
                  </a:lnTo>
                  <a:lnTo>
                    <a:pt x="2137" y="9"/>
                  </a:lnTo>
                  <a:lnTo>
                    <a:pt x="2152" y="26"/>
                  </a:lnTo>
                  <a:lnTo>
                    <a:pt x="2160" y="46"/>
                  </a:lnTo>
                  <a:lnTo>
                    <a:pt x="2163" y="69"/>
                  </a:lnTo>
                  <a:lnTo>
                    <a:pt x="2163" y="266"/>
                  </a:lnTo>
                  <a:lnTo>
                    <a:pt x="81" y="266"/>
                  </a:lnTo>
                  <a:lnTo>
                    <a:pt x="0" y="266"/>
                  </a:lnTo>
                  <a:lnTo>
                    <a:pt x="0" y="82"/>
                  </a:lnTo>
                  <a:lnTo>
                    <a:pt x="1" y="55"/>
                  </a:lnTo>
                  <a:lnTo>
                    <a:pt x="9" y="29"/>
                  </a:lnTo>
                  <a:lnTo>
                    <a:pt x="16" y="15"/>
                  </a:lnTo>
                  <a:lnTo>
                    <a:pt x="29" y="3"/>
                  </a:lnTo>
                </a:path>
              </a:pathLst>
            </a:custGeom>
            <a:gradFill rotWithShape="0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4289" name="Freeform 17"/>
            <p:cNvSpPr>
              <a:spLocks/>
            </p:cNvSpPr>
            <p:nvPr/>
          </p:nvSpPr>
          <p:spPr bwMode="auto">
            <a:xfrm>
              <a:off x="40" y="268"/>
              <a:ext cx="2164" cy="115"/>
            </a:xfrm>
            <a:custGeom>
              <a:avLst/>
              <a:gdLst/>
              <a:ahLst/>
              <a:cxnLst>
                <a:cxn ang="0">
                  <a:pos x="105" y="39"/>
                </a:cxn>
                <a:cxn ang="0">
                  <a:pos x="170" y="39"/>
                </a:cxn>
                <a:cxn ang="0">
                  <a:pos x="221" y="58"/>
                </a:cxn>
                <a:cxn ang="0">
                  <a:pos x="305" y="47"/>
                </a:cxn>
                <a:cxn ang="0">
                  <a:pos x="400" y="41"/>
                </a:cxn>
                <a:cxn ang="0">
                  <a:pos x="466" y="53"/>
                </a:cxn>
                <a:cxn ang="0">
                  <a:pos x="538" y="47"/>
                </a:cxn>
                <a:cxn ang="0">
                  <a:pos x="654" y="50"/>
                </a:cxn>
                <a:cxn ang="0">
                  <a:pos x="728" y="58"/>
                </a:cxn>
                <a:cxn ang="0">
                  <a:pos x="815" y="35"/>
                </a:cxn>
                <a:cxn ang="0">
                  <a:pos x="880" y="56"/>
                </a:cxn>
                <a:cxn ang="0">
                  <a:pos x="968" y="52"/>
                </a:cxn>
                <a:cxn ang="0">
                  <a:pos x="1013" y="56"/>
                </a:cxn>
                <a:cxn ang="0">
                  <a:pos x="1053" y="35"/>
                </a:cxn>
                <a:cxn ang="0">
                  <a:pos x="1105" y="21"/>
                </a:cxn>
                <a:cxn ang="0">
                  <a:pos x="1167" y="19"/>
                </a:cxn>
                <a:cxn ang="0">
                  <a:pos x="1218" y="13"/>
                </a:cxn>
                <a:cxn ang="0">
                  <a:pos x="1265" y="29"/>
                </a:cxn>
                <a:cxn ang="0">
                  <a:pos x="1316" y="41"/>
                </a:cxn>
                <a:cxn ang="0">
                  <a:pos x="1399" y="33"/>
                </a:cxn>
                <a:cxn ang="0">
                  <a:pos x="1436" y="55"/>
                </a:cxn>
                <a:cxn ang="0">
                  <a:pos x="1493" y="58"/>
                </a:cxn>
                <a:cxn ang="0">
                  <a:pos x="1589" y="58"/>
                </a:cxn>
                <a:cxn ang="0">
                  <a:pos x="1647" y="49"/>
                </a:cxn>
                <a:cxn ang="0">
                  <a:pos x="1691" y="53"/>
                </a:cxn>
                <a:cxn ang="0">
                  <a:pos x="1743" y="35"/>
                </a:cxn>
                <a:cxn ang="0">
                  <a:pos x="1817" y="33"/>
                </a:cxn>
                <a:cxn ang="0">
                  <a:pos x="1878" y="13"/>
                </a:cxn>
                <a:cxn ang="0">
                  <a:pos x="1926" y="9"/>
                </a:cxn>
                <a:cxn ang="0">
                  <a:pos x="1988" y="17"/>
                </a:cxn>
                <a:cxn ang="0">
                  <a:pos x="2042" y="1"/>
                </a:cxn>
                <a:cxn ang="0">
                  <a:pos x="2093" y="29"/>
                </a:cxn>
                <a:cxn ang="0">
                  <a:pos x="2150" y="14"/>
                </a:cxn>
                <a:cxn ang="0">
                  <a:pos x="2163" y="114"/>
                </a:cxn>
                <a:cxn ang="0">
                  <a:pos x="893" y="92"/>
                </a:cxn>
                <a:cxn ang="0">
                  <a:pos x="0" y="18"/>
                </a:cxn>
                <a:cxn ang="0">
                  <a:pos x="32" y="31"/>
                </a:cxn>
                <a:cxn ang="0">
                  <a:pos x="75" y="35"/>
                </a:cxn>
              </a:cxnLst>
              <a:rect l="0" t="0" r="r" b="b"/>
              <a:pathLst>
                <a:path w="2164" h="115">
                  <a:moveTo>
                    <a:pt x="75" y="35"/>
                  </a:moveTo>
                  <a:lnTo>
                    <a:pt x="105" y="39"/>
                  </a:lnTo>
                  <a:lnTo>
                    <a:pt x="138" y="35"/>
                  </a:lnTo>
                  <a:lnTo>
                    <a:pt x="170" y="39"/>
                  </a:lnTo>
                  <a:lnTo>
                    <a:pt x="195" y="50"/>
                  </a:lnTo>
                  <a:lnTo>
                    <a:pt x="221" y="58"/>
                  </a:lnTo>
                  <a:lnTo>
                    <a:pt x="266" y="51"/>
                  </a:lnTo>
                  <a:lnTo>
                    <a:pt x="305" y="47"/>
                  </a:lnTo>
                  <a:lnTo>
                    <a:pt x="360" y="47"/>
                  </a:lnTo>
                  <a:lnTo>
                    <a:pt x="400" y="41"/>
                  </a:lnTo>
                  <a:lnTo>
                    <a:pt x="435" y="47"/>
                  </a:lnTo>
                  <a:lnTo>
                    <a:pt x="466" y="53"/>
                  </a:lnTo>
                  <a:lnTo>
                    <a:pt x="494" y="55"/>
                  </a:lnTo>
                  <a:lnTo>
                    <a:pt x="538" y="47"/>
                  </a:lnTo>
                  <a:lnTo>
                    <a:pt x="586" y="47"/>
                  </a:lnTo>
                  <a:lnTo>
                    <a:pt x="654" y="50"/>
                  </a:lnTo>
                  <a:lnTo>
                    <a:pt x="683" y="61"/>
                  </a:lnTo>
                  <a:lnTo>
                    <a:pt x="728" y="58"/>
                  </a:lnTo>
                  <a:lnTo>
                    <a:pt x="773" y="41"/>
                  </a:lnTo>
                  <a:lnTo>
                    <a:pt x="815" y="35"/>
                  </a:lnTo>
                  <a:lnTo>
                    <a:pt x="844" y="41"/>
                  </a:lnTo>
                  <a:lnTo>
                    <a:pt x="880" y="56"/>
                  </a:lnTo>
                  <a:lnTo>
                    <a:pt x="921" y="62"/>
                  </a:lnTo>
                  <a:lnTo>
                    <a:pt x="968" y="52"/>
                  </a:lnTo>
                  <a:lnTo>
                    <a:pt x="989" y="49"/>
                  </a:lnTo>
                  <a:lnTo>
                    <a:pt x="1013" y="56"/>
                  </a:lnTo>
                  <a:lnTo>
                    <a:pt x="1032" y="47"/>
                  </a:lnTo>
                  <a:lnTo>
                    <a:pt x="1053" y="35"/>
                  </a:lnTo>
                  <a:lnTo>
                    <a:pt x="1078" y="24"/>
                  </a:lnTo>
                  <a:lnTo>
                    <a:pt x="1105" y="21"/>
                  </a:lnTo>
                  <a:lnTo>
                    <a:pt x="1136" y="24"/>
                  </a:lnTo>
                  <a:lnTo>
                    <a:pt x="1167" y="19"/>
                  </a:lnTo>
                  <a:lnTo>
                    <a:pt x="1198" y="13"/>
                  </a:lnTo>
                  <a:lnTo>
                    <a:pt x="1218" y="13"/>
                  </a:lnTo>
                  <a:lnTo>
                    <a:pt x="1237" y="15"/>
                  </a:lnTo>
                  <a:lnTo>
                    <a:pt x="1265" y="29"/>
                  </a:lnTo>
                  <a:lnTo>
                    <a:pt x="1293" y="27"/>
                  </a:lnTo>
                  <a:lnTo>
                    <a:pt x="1316" y="41"/>
                  </a:lnTo>
                  <a:lnTo>
                    <a:pt x="1361" y="41"/>
                  </a:lnTo>
                  <a:lnTo>
                    <a:pt x="1399" y="33"/>
                  </a:lnTo>
                  <a:lnTo>
                    <a:pt x="1417" y="44"/>
                  </a:lnTo>
                  <a:lnTo>
                    <a:pt x="1436" y="55"/>
                  </a:lnTo>
                  <a:lnTo>
                    <a:pt x="1462" y="52"/>
                  </a:lnTo>
                  <a:lnTo>
                    <a:pt x="1493" y="58"/>
                  </a:lnTo>
                  <a:lnTo>
                    <a:pt x="1526" y="52"/>
                  </a:lnTo>
                  <a:lnTo>
                    <a:pt x="1589" y="58"/>
                  </a:lnTo>
                  <a:lnTo>
                    <a:pt x="1616" y="64"/>
                  </a:lnTo>
                  <a:lnTo>
                    <a:pt x="1647" y="49"/>
                  </a:lnTo>
                  <a:lnTo>
                    <a:pt x="1667" y="48"/>
                  </a:lnTo>
                  <a:lnTo>
                    <a:pt x="1691" y="53"/>
                  </a:lnTo>
                  <a:lnTo>
                    <a:pt x="1714" y="51"/>
                  </a:lnTo>
                  <a:lnTo>
                    <a:pt x="1743" y="35"/>
                  </a:lnTo>
                  <a:lnTo>
                    <a:pt x="1793" y="31"/>
                  </a:lnTo>
                  <a:lnTo>
                    <a:pt x="1817" y="33"/>
                  </a:lnTo>
                  <a:lnTo>
                    <a:pt x="1842" y="33"/>
                  </a:lnTo>
                  <a:lnTo>
                    <a:pt x="1878" y="13"/>
                  </a:lnTo>
                  <a:lnTo>
                    <a:pt x="1899" y="6"/>
                  </a:lnTo>
                  <a:lnTo>
                    <a:pt x="1926" y="9"/>
                  </a:lnTo>
                  <a:lnTo>
                    <a:pt x="1957" y="29"/>
                  </a:lnTo>
                  <a:lnTo>
                    <a:pt x="1988" y="17"/>
                  </a:lnTo>
                  <a:lnTo>
                    <a:pt x="2017" y="0"/>
                  </a:lnTo>
                  <a:lnTo>
                    <a:pt x="2042" y="1"/>
                  </a:lnTo>
                  <a:lnTo>
                    <a:pt x="2071" y="35"/>
                  </a:lnTo>
                  <a:lnTo>
                    <a:pt x="2093" y="29"/>
                  </a:lnTo>
                  <a:lnTo>
                    <a:pt x="2125" y="15"/>
                  </a:lnTo>
                  <a:lnTo>
                    <a:pt x="2150" y="14"/>
                  </a:lnTo>
                  <a:lnTo>
                    <a:pt x="2163" y="26"/>
                  </a:lnTo>
                  <a:lnTo>
                    <a:pt x="2163" y="114"/>
                  </a:lnTo>
                  <a:lnTo>
                    <a:pt x="909" y="89"/>
                  </a:lnTo>
                  <a:lnTo>
                    <a:pt x="893" y="92"/>
                  </a:lnTo>
                  <a:lnTo>
                    <a:pt x="0" y="82"/>
                  </a:lnTo>
                  <a:lnTo>
                    <a:pt x="0" y="18"/>
                  </a:lnTo>
                  <a:lnTo>
                    <a:pt x="13" y="27"/>
                  </a:lnTo>
                  <a:lnTo>
                    <a:pt x="32" y="31"/>
                  </a:lnTo>
                  <a:lnTo>
                    <a:pt x="56" y="32"/>
                  </a:lnTo>
                  <a:lnTo>
                    <a:pt x="75" y="35"/>
                  </a:lnTo>
                </a:path>
              </a:pathLst>
            </a:custGeom>
            <a:solidFill>
              <a:srgbClr val="003300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4290" name="Freeform 18"/>
            <p:cNvSpPr>
              <a:spLocks/>
            </p:cNvSpPr>
            <p:nvPr/>
          </p:nvSpPr>
          <p:spPr bwMode="auto">
            <a:xfrm>
              <a:off x="40" y="307"/>
              <a:ext cx="2164" cy="118"/>
            </a:xfrm>
            <a:custGeom>
              <a:avLst/>
              <a:gdLst/>
              <a:ahLst/>
              <a:cxnLst>
                <a:cxn ang="0">
                  <a:pos x="46" y="116"/>
                </a:cxn>
                <a:cxn ang="0">
                  <a:pos x="2096" y="117"/>
                </a:cxn>
                <a:cxn ang="0">
                  <a:pos x="2137" y="113"/>
                </a:cxn>
                <a:cxn ang="0">
                  <a:pos x="2160" y="98"/>
                </a:cxn>
                <a:cxn ang="0">
                  <a:pos x="2163" y="13"/>
                </a:cxn>
                <a:cxn ang="0">
                  <a:pos x="2134" y="4"/>
                </a:cxn>
                <a:cxn ang="0">
                  <a:pos x="2118" y="32"/>
                </a:cxn>
                <a:cxn ang="0">
                  <a:pos x="2097" y="29"/>
                </a:cxn>
                <a:cxn ang="0">
                  <a:pos x="2054" y="16"/>
                </a:cxn>
                <a:cxn ang="0">
                  <a:pos x="1998" y="20"/>
                </a:cxn>
                <a:cxn ang="0">
                  <a:pos x="1951" y="23"/>
                </a:cxn>
                <a:cxn ang="0">
                  <a:pos x="1910" y="16"/>
                </a:cxn>
                <a:cxn ang="0">
                  <a:pos x="1868" y="25"/>
                </a:cxn>
                <a:cxn ang="0">
                  <a:pos x="1841" y="31"/>
                </a:cxn>
                <a:cxn ang="0">
                  <a:pos x="1776" y="26"/>
                </a:cxn>
                <a:cxn ang="0">
                  <a:pos x="1716" y="22"/>
                </a:cxn>
                <a:cxn ang="0">
                  <a:pos x="1644" y="51"/>
                </a:cxn>
                <a:cxn ang="0">
                  <a:pos x="1589" y="36"/>
                </a:cxn>
                <a:cxn ang="0">
                  <a:pos x="1524" y="35"/>
                </a:cxn>
                <a:cxn ang="0">
                  <a:pos x="1417" y="34"/>
                </a:cxn>
                <a:cxn ang="0">
                  <a:pos x="1367" y="31"/>
                </a:cxn>
                <a:cxn ang="0">
                  <a:pos x="1327" y="22"/>
                </a:cxn>
                <a:cxn ang="0">
                  <a:pos x="1237" y="41"/>
                </a:cxn>
                <a:cxn ang="0">
                  <a:pos x="1159" y="31"/>
                </a:cxn>
                <a:cxn ang="0">
                  <a:pos x="1065" y="36"/>
                </a:cxn>
                <a:cxn ang="0">
                  <a:pos x="988" y="36"/>
                </a:cxn>
                <a:cxn ang="0">
                  <a:pos x="897" y="48"/>
                </a:cxn>
                <a:cxn ang="0">
                  <a:pos x="801" y="42"/>
                </a:cxn>
                <a:cxn ang="0">
                  <a:pos x="692" y="44"/>
                </a:cxn>
                <a:cxn ang="0">
                  <a:pos x="575" y="31"/>
                </a:cxn>
                <a:cxn ang="0">
                  <a:pos x="454" y="22"/>
                </a:cxn>
                <a:cxn ang="0">
                  <a:pos x="371" y="33"/>
                </a:cxn>
                <a:cxn ang="0">
                  <a:pos x="322" y="29"/>
                </a:cxn>
                <a:cxn ang="0">
                  <a:pos x="252" y="34"/>
                </a:cxn>
                <a:cxn ang="0">
                  <a:pos x="176" y="33"/>
                </a:cxn>
                <a:cxn ang="0">
                  <a:pos x="99" y="40"/>
                </a:cxn>
                <a:cxn ang="0">
                  <a:pos x="20" y="35"/>
                </a:cxn>
                <a:cxn ang="0">
                  <a:pos x="2" y="69"/>
                </a:cxn>
                <a:cxn ang="0">
                  <a:pos x="16" y="110"/>
                </a:cxn>
              </a:cxnLst>
              <a:rect l="0" t="0" r="r" b="b"/>
              <a:pathLst>
                <a:path w="2164" h="118">
                  <a:moveTo>
                    <a:pt x="29" y="114"/>
                  </a:moveTo>
                  <a:lnTo>
                    <a:pt x="46" y="116"/>
                  </a:lnTo>
                  <a:lnTo>
                    <a:pt x="66" y="117"/>
                  </a:lnTo>
                  <a:lnTo>
                    <a:pt x="2096" y="117"/>
                  </a:lnTo>
                  <a:lnTo>
                    <a:pt x="2120" y="115"/>
                  </a:lnTo>
                  <a:lnTo>
                    <a:pt x="2137" y="113"/>
                  </a:lnTo>
                  <a:lnTo>
                    <a:pt x="2152" y="106"/>
                  </a:lnTo>
                  <a:lnTo>
                    <a:pt x="2160" y="98"/>
                  </a:lnTo>
                  <a:lnTo>
                    <a:pt x="2163" y="90"/>
                  </a:lnTo>
                  <a:lnTo>
                    <a:pt x="2163" y="13"/>
                  </a:lnTo>
                  <a:lnTo>
                    <a:pt x="2144" y="0"/>
                  </a:lnTo>
                  <a:lnTo>
                    <a:pt x="2134" y="4"/>
                  </a:lnTo>
                  <a:lnTo>
                    <a:pt x="2125" y="17"/>
                  </a:lnTo>
                  <a:lnTo>
                    <a:pt x="2118" y="32"/>
                  </a:lnTo>
                  <a:lnTo>
                    <a:pt x="2109" y="31"/>
                  </a:lnTo>
                  <a:lnTo>
                    <a:pt x="2097" y="29"/>
                  </a:lnTo>
                  <a:lnTo>
                    <a:pt x="2071" y="22"/>
                  </a:lnTo>
                  <a:lnTo>
                    <a:pt x="2054" y="16"/>
                  </a:lnTo>
                  <a:lnTo>
                    <a:pt x="2027" y="13"/>
                  </a:lnTo>
                  <a:lnTo>
                    <a:pt x="1998" y="20"/>
                  </a:lnTo>
                  <a:lnTo>
                    <a:pt x="1970" y="31"/>
                  </a:lnTo>
                  <a:lnTo>
                    <a:pt x="1951" y="23"/>
                  </a:lnTo>
                  <a:lnTo>
                    <a:pt x="1934" y="22"/>
                  </a:lnTo>
                  <a:lnTo>
                    <a:pt x="1910" y="16"/>
                  </a:lnTo>
                  <a:lnTo>
                    <a:pt x="1885" y="18"/>
                  </a:lnTo>
                  <a:lnTo>
                    <a:pt x="1868" y="25"/>
                  </a:lnTo>
                  <a:lnTo>
                    <a:pt x="1861" y="35"/>
                  </a:lnTo>
                  <a:lnTo>
                    <a:pt x="1841" y="31"/>
                  </a:lnTo>
                  <a:lnTo>
                    <a:pt x="1813" y="31"/>
                  </a:lnTo>
                  <a:lnTo>
                    <a:pt x="1776" y="26"/>
                  </a:lnTo>
                  <a:lnTo>
                    <a:pt x="1744" y="35"/>
                  </a:lnTo>
                  <a:lnTo>
                    <a:pt x="1716" y="22"/>
                  </a:lnTo>
                  <a:lnTo>
                    <a:pt x="1679" y="31"/>
                  </a:lnTo>
                  <a:lnTo>
                    <a:pt x="1644" y="51"/>
                  </a:lnTo>
                  <a:lnTo>
                    <a:pt x="1614" y="44"/>
                  </a:lnTo>
                  <a:lnTo>
                    <a:pt x="1589" y="36"/>
                  </a:lnTo>
                  <a:lnTo>
                    <a:pt x="1560" y="32"/>
                  </a:lnTo>
                  <a:lnTo>
                    <a:pt x="1524" y="35"/>
                  </a:lnTo>
                  <a:lnTo>
                    <a:pt x="1467" y="41"/>
                  </a:lnTo>
                  <a:lnTo>
                    <a:pt x="1417" y="34"/>
                  </a:lnTo>
                  <a:lnTo>
                    <a:pt x="1395" y="38"/>
                  </a:lnTo>
                  <a:lnTo>
                    <a:pt x="1367" y="31"/>
                  </a:lnTo>
                  <a:lnTo>
                    <a:pt x="1348" y="23"/>
                  </a:lnTo>
                  <a:lnTo>
                    <a:pt x="1327" y="22"/>
                  </a:lnTo>
                  <a:lnTo>
                    <a:pt x="1287" y="26"/>
                  </a:lnTo>
                  <a:lnTo>
                    <a:pt x="1237" y="41"/>
                  </a:lnTo>
                  <a:lnTo>
                    <a:pt x="1194" y="28"/>
                  </a:lnTo>
                  <a:lnTo>
                    <a:pt x="1159" y="31"/>
                  </a:lnTo>
                  <a:lnTo>
                    <a:pt x="1125" y="48"/>
                  </a:lnTo>
                  <a:lnTo>
                    <a:pt x="1065" y="36"/>
                  </a:lnTo>
                  <a:lnTo>
                    <a:pt x="1019" y="42"/>
                  </a:lnTo>
                  <a:lnTo>
                    <a:pt x="988" y="36"/>
                  </a:lnTo>
                  <a:lnTo>
                    <a:pt x="943" y="39"/>
                  </a:lnTo>
                  <a:lnTo>
                    <a:pt x="897" y="48"/>
                  </a:lnTo>
                  <a:lnTo>
                    <a:pt x="866" y="45"/>
                  </a:lnTo>
                  <a:lnTo>
                    <a:pt x="801" y="42"/>
                  </a:lnTo>
                  <a:lnTo>
                    <a:pt x="760" y="48"/>
                  </a:lnTo>
                  <a:lnTo>
                    <a:pt x="692" y="44"/>
                  </a:lnTo>
                  <a:lnTo>
                    <a:pt x="636" y="39"/>
                  </a:lnTo>
                  <a:lnTo>
                    <a:pt x="575" y="31"/>
                  </a:lnTo>
                  <a:lnTo>
                    <a:pt x="518" y="39"/>
                  </a:lnTo>
                  <a:lnTo>
                    <a:pt x="454" y="22"/>
                  </a:lnTo>
                  <a:lnTo>
                    <a:pt x="404" y="22"/>
                  </a:lnTo>
                  <a:lnTo>
                    <a:pt x="371" y="33"/>
                  </a:lnTo>
                  <a:lnTo>
                    <a:pt x="349" y="24"/>
                  </a:lnTo>
                  <a:lnTo>
                    <a:pt x="322" y="29"/>
                  </a:lnTo>
                  <a:lnTo>
                    <a:pt x="287" y="31"/>
                  </a:lnTo>
                  <a:lnTo>
                    <a:pt x="252" y="34"/>
                  </a:lnTo>
                  <a:lnTo>
                    <a:pt x="211" y="41"/>
                  </a:lnTo>
                  <a:lnTo>
                    <a:pt x="176" y="33"/>
                  </a:lnTo>
                  <a:lnTo>
                    <a:pt x="143" y="37"/>
                  </a:lnTo>
                  <a:lnTo>
                    <a:pt x="99" y="40"/>
                  </a:lnTo>
                  <a:lnTo>
                    <a:pt x="71" y="37"/>
                  </a:lnTo>
                  <a:lnTo>
                    <a:pt x="20" y="35"/>
                  </a:lnTo>
                  <a:lnTo>
                    <a:pt x="0" y="44"/>
                  </a:lnTo>
                  <a:lnTo>
                    <a:pt x="2" y="69"/>
                  </a:lnTo>
                  <a:lnTo>
                    <a:pt x="5" y="91"/>
                  </a:lnTo>
                  <a:lnTo>
                    <a:pt x="16" y="110"/>
                  </a:lnTo>
                  <a:lnTo>
                    <a:pt x="29" y="114"/>
                  </a:lnTo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4291" name="Freeform 19"/>
            <p:cNvSpPr>
              <a:spLocks/>
            </p:cNvSpPr>
            <p:nvPr/>
          </p:nvSpPr>
          <p:spPr bwMode="auto">
            <a:xfrm>
              <a:off x="52" y="104"/>
              <a:ext cx="2130" cy="153"/>
            </a:xfrm>
            <a:custGeom>
              <a:avLst/>
              <a:gdLst/>
              <a:ahLst/>
              <a:cxnLst>
                <a:cxn ang="0">
                  <a:pos x="0" y="115"/>
                </a:cxn>
                <a:cxn ang="0">
                  <a:pos x="5" y="122"/>
                </a:cxn>
                <a:cxn ang="0">
                  <a:pos x="9" y="55"/>
                </a:cxn>
                <a:cxn ang="0">
                  <a:pos x="28" y="27"/>
                </a:cxn>
                <a:cxn ang="0">
                  <a:pos x="101" y="24"/>
                </a:cxn>
                <a:cxn ang="0">
                  <a:pos x="243" y="28"/>
                </a:cxn>
                <a:cxn ang="0">
                  <a:pos x="378" y="26"/>
                </a:cxn>
                <a:cxn ang="0">
                  <a:pos x="537" y="28"/>
                </a:cxn>
                <a:cxn ang="0">
                  <a:pos x="645" y="24"/>
                </a:cxn>
                <a:cxn ang="0">
                  <a:pos x="735" y="24"/>
                </a:cxn>
                <a:cxn ang="0">
                  <a:pos x="870" y="31"/>
                </a:cxn>
                <a:cxn ang="0">
                  <a:pos x="968" y="33"/>
                </a:cxn>
                <a:cxn ang="0">
                  <a:pos x="1080" y="28"/>
                </a:cxn>
                <a:cxn ang="0">
                  <a:pos x="1212" y="38"/>
                </a:cxn>
                <a:cxn ang="0">
                  <a:pos x="1316" y="35"/>
                </a:cxn>
                <a:cxn ang="0">
                  <a:pos x="1414" y="30"/>
                </a:cxn>
                <a:cxn ang="0">
                  <a:pos x="1526" y="34"/>
                </a:cxn>
                <a:cxn ang="0">
                  <a:pos x="1621" y="30"/>
                </a:cxn>
                <a:cxn ang="0">
                  <a:pos x="1714" y="27"/>
                </a:cxn>
                <a:cxn ang="0">
                  <a:pos x="1781" y="30"/>
                </a:cxn>
                <a:cxn ang="0">
                  <a:pos x="1914" y="24"/>
                </a:cxn>
                <a:cxn ang="0">
                  <a:pos x="2046" y="31"/>
                </a:cxn>
                <a:cxn ang="0">
                  <a:pos x="2094" y="44"/>
                </a:cxn>
                <a:cxn ang="0">
                  <a:pos x="2115" y="64"/>
                </a:cxn>
                <a:cxn ang="0">
                  <a:pos x="2129" y="117"/>
                </a:cxn>
                <a:cxn ang="0">
                  <a:pos x="2129" y="39"/>
                </a:cxn>
                <a:cxn ang="0">
                  <a:pos x="2120" y="15"/>
                </a:cxn>
                <a:cxn ang="0">
                  <a:pos x="1974" y="5"/>
                </a:cxn>
                <a:cxn ang="0">
                  <a:pos x="1856" y="1"/>
                </a:cxn>
                <a:cxn ang="0">
                  <a:pos x="1774" y="3"/>
                </a:cxn>
                <a:cxn ang="0">
                  <a:pos x="1658" y="7"/>
                </a:cxn>
                <a:cxn ang="0">
                  <a:pos x="1453" y="5"/>
                </a:cxn>
                <a:cxn ang="0">
                  <a:pos x="1312" y="6"/>
                </a:cxn>
                <a:cxn ang="0">
                  <a:pos x="1212" y="5"/>
                </a:cxn>
                <a:cxn ang="0">
                  <a:pos x="1135" y="4"/>
                </a:cxn>
                <a:cxn ang="0">
                  <a:pos x="1000" y="5"/>
                </a:cxn>
                <a:cxn ang="0">
                  <a:pos x="837" y="6"/>
                </a:cxn>
                <a:cxn ang="0">
                  <a:pos x="652" y="4"/>
                </a:cxn>
                <a:cxn ang="0">
                  <a:pos x="569" y="2"/>
                </a:cxn>
                <a:cxn ang="0">
                  <a:pos x="431" y="2"/>
                </a:cxn>
                <a:cxn ang="0">
                  <a:pos x="256" y="2"/>
                </a:cxn>
                <a:cxn ang="0">
                  <a:pos x="107" y="0"/>
                </a:cxn>
                <a:cxn ang="0">
                  <a:pos x="34" y="1"/>
                </a:cxn>
                <a:cxn ang="0">
                  <a:pos x="5" y="17"/>
                </a:cxn>
                <a:cxn ang="0">
                  <a:pos x="0" y="53"/>
                </a:cxn>
              </a:cxnLst>
              <a:rect l="0" t="0" r="r" b="b"/>
              <a:pathLst>
                <a:path w="2130" h="153">
                  <a:moveTo>
                    <a:pt x="0" y="74"/>
                  </a:moveTo>
                  <a:lnTo>
                    <a:pt x="0" y="115"/>
                  </a:lnTo>
                  <a:lnTo>
                    <a:pt x="0" y="152"/>
                  </a:lnTo>
                  <a:lnTo>
                    <a:pt x="5" y="122"/>
                  </a:lnTo>
                  <a:lnTo>
                    <a:pt x="7" y="98"/>
                  </a:lnTo>
                  <a:lnTo>
                    <a:pt x="9" y="55"/>
                  </a:lnTo>
                  <a:lnTo>
                    <a:pt x="15" y="34"/>
                  </a:lnTo>
                  <a:lnTo>
                    <a:pt x="28" y="27"/>
                  </a:lnTo>
                  <a:lnTo>
                    <a:pt x="60" y="22"/>
                  </a:lnTo>
                  <a:lnTo>
                    <a:pt x="101" y="24"/>
                  </a:lnTo>
                  <a:lnTo>
                    <a:pt x="200" y="24"/>
                  </a:lnTo>
                  <a:lnTo>
                    <a:pt x="243" y="28"/>
                  </a:lnTo>
                  <a:lnTo>
                    <a:pt x="306" y="24"/>
                  </a:lnTo>
                  <a:lnTo>
                    <a:pt x="378" y="26"/>
                  </a:lnTo>
                  <a:lnTo>
                    <a:pt x="431" y="25"/>
                  </a:lnTo>
                  <a:lnTo>
                    <a:pt x="537" y="28"/>
                  </a:lnTo>
                  <a:lnTo>
                    <a:pt x="574" y="27"/>
                  </a:lnTo>
                  <a:lnTo>
                    <a:pt x="645" y="24"/>
                  </a:lnTo>
                  <a:lnTo>
                    <a:pt x="669" y="29"/>
                  </a:lnTo>
                  <a:lnTo>
                    <a:pt x="735" y="24"/>
                  </a:lnTo>
                  <a:lnTo>
                    <a:pt x="836" y="27"/>
                  </a:lnTo>
                  <a:lnTo>
                    <a:pt x="870" y="31"/>
                  </a:lnTo>
                  <a:lnTo>
                    <a:pt x="923" y="28"/>
                  </a:lnTo>
                  <a:lnTo>
                    <a:pt x="968" y="33"/>
                  </a:lnTo>
                  <a:lnTo>
                    <a:pt x="1006" y="33"/>
                  </a:lnTo>
                  <a:lnTo>
                    <a:pt x="1080" y="28"/>
                  </a:lnTo>
                  <a:lnTo>
                    <a:pt x="1150" y="31"/>
                  </a:lnTo>
                  <a:lnTo>
                    <a:pt x="1212" y="38"/>
                  </a:lnTo>
                  <a:lnTo>
                    <a:pt x="1232" y="39"/>
                  </a:lnTo>
                  <a:lnTo>
                    <a:pt x="1316" y="35"/>
                  </a:lnTo>
                  <a:lnTo>
                    <a:pt x="1395" y="32"/>
                  </a:lnTo>
                  <a:lnTo>
                    <a:pt x="1414" y="30"/>
                  </a:lnTo>
                  <a:lnTo>
                    <a:pt x="1444" y="31"/>
                  </a:lnTo>
                  <a:lnTo>
                    <a:pt x="1526" y="34"/>
                  </a:lnTo>
                  <a:lnTo>
                    <a:pt x="1589" y="29"/>
                  </a:lnTo>
                  <a:lnTo>
                    <a:pt x="1621" y="30"/>
                  </a:lnTo>
                  <a:lnTo>
                    <a:pt x="1672" y="31"/>
                  </a:lnTo>
                  <a:lnTo>
                    <a:pt x="1714" y="27"/>
                  </a:lnTo>
                  <a:lnTo>
                    <a:pt x="1743" y="24"/>
                  </a:lnTo>
                  <a:lnTo>
                    <a:pt x="1781" y="30"/>
                  </a:lnTo>
                  <a:lnTo>
                    <a:pt x="1861" y="32"/>
                  </a:lnTo>
                  <a:lnTo>
                    <a:pt x="1914" y="24"/>
                  </a:lnTo>
                  <a:lnTo>
                    <a:pt x="1991" y="31"/>
                  </a:lnTo>
                  <a:lnTo>
                    <a:pt x="2046" y="31"/>
                  </a:lnTo>
                  <a:lnTo>
                    <a:pt x="2075" y="31"/>
                  </a:lnTo>
                  <a:lnTo>
                    <a:pt x="2094" y="44"/>
                  </a:lnTo>
                  <a:lnTo>
                    <a:pt x="2106" y="51"/>
                  </a:lnTo>
                  <a:lnTo>
                    <a:pt x="2115" y="64"/>
                  </a:lnTo>
                  <a:lnTo>
                    <a:pt x="2122" y="87"/>
                  </a:lnTo>
                  <a:lnTo>
                    <a:pt x="2129" y="117"/>
                  </a:lnTo>
                  <a:lnTo>
                    <a:pt x="2129" y="55"/>
                  </a:lnTo>
                  <a:lnTo>
                    <a:pt x="2129" y="39"/>
                  </a:lnTo>
                  <a:lnTo>
                    <a:pt x="2125" y="28"/>
                  </a:lnTo>
                  <a:lnTo>
                    <a:pt x="2120" y="15"/>
                  </a:lnTo>
                  <a:lnTo>
                    <a:pt x="2090" y="7"/>
                  </a:lnTo>
                  <a:lnTo>
                    <a:pt x="1974" y="5"/>
                  </a:lnTo>
                  <a:lnTo>
                    <a:pt x="1947" y="1"/>
                  </a:lnTo>
                  <a:lnTo>
                    <a:pt x="1856" y="1"/>
                  </a:lnTo>
                  <a:lnTo>
                    <a:pt x="1829" y="3"/>
                  </a:lnTo>
                  <a:lnTo>
                    <a:pt x="1774" y="3"/>
                  </a:lnTo>
                  <a:lnTo>
                    <a:pt x="1733" y="2"/>
                  </a:lnTo>
                  <a:lnTo>
                    <a:pt x="1658" y="7"/>
                  </a:lnTo>
                  <a:lnTo>
                    <a:pt x="1502" y="3"/>
                  </a:lnTo>
                  <a:lnTo>
                    <a:pt x="1453" y="5"/>
                  </a:lnTo>
                  <a:lnTo>
                    <a:pt x="1367" y="9"/>
                  </a:lnTo>
                  <a:lnTo>
                    <a:pt x="1312" y="6"/>
                  </a:lnTo>
                  <a:lnTo>
                    <a:pt x="1257" y="5"/>
                  </a:lnTo>
                  <a:lnTo>
                    <a:pt x="1212" y="5"/>
                  </a:lnTo>
                  <a:lnTo>
                    <a:pt x="1164" y="8"/>
                  </a:lnTo>
                  <a:lnTo>
                    <a:pt x="1135" y="4"/>
                  </a:lnTo>
                  <a:lnTo>
                    <a:pt x="1031" y="5"/>
                  </a:lnTo>
                  <a:lnTo>
                    <a:pt x="1000" y="5"/>
                  </a:lnTo>
                  <a:lnTo>
                    <a:pt x="945" y="4"/>
                  </a:lnTo>
                  <a:lnTo>
                    <a:pt x="837" y="6"/>
                  </a:lnTo>
                  <a:lnTo>
                    <a:pt x="741" y="4"/>
                  </a:lnTo>
                  <a:lnTo>
                    <a:pt x="652" y="4"/>
                  </a:lnTo>
                  <a:lnTo>
                    <a:pt x="610" y="5"/>
                  </a:lnTo>
                  <a:lnTo>
                    <a:pt x="569" y="2"/>
                  </a:lnTo>
                  <a:lnTo>
                    <a:pt x="535" y="2"/>
                  </a:lnTo>
                  <a:lnTo>
                    <a:pt x="431" y="2"/>
                  </a:lnTo>
                  <a:lnTo>
                    <a:pt x="312" y="4"/>
                  </a:lnTo>
                  <a:lnTo>
                    <a:pt x="256" y="2"/>
                  </a:lnTo>
                  <a:lnTo>
                    <a:pt x="190" y="4"/>
                  </a:lnTo>
                  <a:lnTo>
                    <a:pt x="107" y="0"/>
                  </a:lnTo>
                  <a:lnTo>
                    <a:pt x="56" y="0"/>
                  </a:lnTo>
                  <a:lnTo>
                    <a:pt x="34" y="1"/>
                  </a:lnTo>
                  <a:lnTo>
                    <a:pt x="19" y="5"/>
                  </a:lnTo>
                  <a:lnTo>
                    <a:pt x="5" y="17"/>
                  </a:lnTo>
                  <a:lnTo>
                    <a:pt x="1" y="35"/>
                  </a:lnTo>
                  <a:lnTo>
                    <a:pt x="0" y="53"/>
                  </a:lnTo>
                  <a:lnTo>
                    <a:pt x="0" y="74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4292" name="Freeform 20"/>
            <p:cNvSpPr>
              <a:spLocks/>
            </p:cNvSpPr>
            <p:nvPr/>
          </p:nvSpPr>
          <p:spPr bwMode="auto">
            <a:xfrm>
              <a:off x="57" y="347"/>
              <a:ext cx="2128" cy="62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6" y="12"/>
                </a:cxn>
                <a:cxn ang="0">
                  <a:pos x="8" y="39"/>
                </a:cxn>
                <a:cxn ang="0">
                  <a:pos x="27" y="49"/>
                </a:cxn>
                <a:cxn ang="0">
                  <a:pos x="59" y="47"/>
                </a:cxn>
                <a:cxn ang="0">
                  <a:pos x="110" y="47"/>
                </a:cxn>
                <a:cxn ang="0">
                  <a:pos x="162" y="48"/>
                </a:cxn>
                <a:cxn ang="0">
                  <a:pos x="192" y="49"/>
                </a:cxn>
                <a:cxn ang="0">
                  <a:pos x="248" y="46"/>
                </a:cxn>
                <a:cxn ang="0">
                  <a:pos x="327" y="49"/>
                </a:cxn>
                <a:cxn ang="0">
                  <a:pos x="413" y="49"/>
                </a:cxn>
                <a:cxn ang="0">
                  <a:pos x="479" y="50"/>
                </a:cxn>
                <a:cxn ang="0">
                  <a:pos x="517" y="50"/>
                </a:cxn>
                <a:cxn ang="0">
                  <a:pos x="645" y="51"/>
                </a:cxn>
                <a:cxn ang="0">
                  <a:pos x="725" y="47"/>
                </a:cxn>
                <a:cxn ang="0">
                  <a:pos x="805" y="48"/>
                </a:cxn>
                <a:cxn ang="0">
                  <a:pos x="869" y="48"/>
                </a:cxn>
                <a:cxn ang="0">
                  <a:pos x="968" y="47"/>
                </a:cxn>
                <a:cxn ang="0">
                  <a:pos x="1044" y="44"/>
                </a:cxn>
                <a:cxn ang="0">
                  <a:pos x="1157" y="45"/>
                </a:cxn>
                <a:cxn ang="0">
                  <a:pos x="1295" y="47"/>
                </a:cxn>
                <a:cxn ang="0">
                  <a:pos x="1377" y="44"/>
                </a:cxn>
                <a:cxn ang="0">
                  <a:pos x="1412" y="48"/>
                </a:cxn>
                <a:cxn ang="0">
                  <a:pos x="1519" y="48"/>
                </a:cxn>
                <a:cxn ang="0">
                  <a:pos x="1606" y="48"/>
                </a:cxn>
                <a:cxn ang="0">
                  <a:pos x="1636" y="46"/>
                </a:cxn>
                <a:cxn ang="0">
                  <a:pos x="1686" y="49"/>
                </a:cxn>
                <a:cxn ang="0">
                  <a:pos x="1712" y="49"/>
                </a:cxn>
                <a:cxn ang="0">
                  <a:pos x="1782" y="49"/>
                </a:cxn>
                <a:cxn ang="0">
                  <a:pos x="1841" y="47"/>
                </a:cxn>
                <a:cxn ang="0">
                  <a:pos x="1937" y="45"/>
                </a:cxn>
                <a:cxn ang="0">
                  <a:pos x="2072" y="45"/>
                </a:cxn>
                <a:cxn ang="0">
                  <a:pos x="2104" y="40"/>
                </a:cxn>
                <a:cxn ang="0">
                  <a:pos x="2120" y="26"/>
                </a:cxn>
                <a:cxn ang="0">
                  <a:pos x="2127" y="39"/>
                </a:cxn>
                <a:cxn ang="0">
                  <a:pos x="2124" y="49"/>
                </a:cxn>
                <a:cxn ang="0">
                  <a:pos x="2107" y="58"/>
                </a:cxn>
                <a:cxn ang="0">
                  <a:pos x="1972" y="58"/>
                </a:cxn>
                <a:cxn ang="0">
                  <a:pos x="1854" y="60"/>
                </a:cxn>
                <a:cxn ang="0">
                  <a:pos x="1800" y="61"/>
                </a:cxn>
                <a:cxn ang="0">
                  <a:pos x="1739" y="61"/>
                </a:cxn>
                <a:cxn ang="0">
                  <a:pos x="1628" y="57"/>
                </a:cxn>
                <a:cxn ang="0">
                  <a:pos x="1493" y="56"/>
                </a:cxn>
                <a:cxn ang="0">
                  <a:pos x="1382" y="58"/>
                </a:cxn>
                <a:cxn ang="0">
                  <a:pos x="1310" y="58"/>
                </a:cxn>
                <a:cxn ang="0">
                  <a:pos x="1256" y="58"/>
                </a:cxn>
                <a:cxn ang="0">
                  <a:pos x="1212" y="59"/>
                </a:cxn>
                <a:cxn ang="0">
                  <a:pos x="1163" y="57"/>
                </a:cxn>
                <a:cxn ang="0">
                  <a:pos x="1106" y="60"/>
                </a:cxn>
                <a:cxn ang="0">
                  <a:pos x="1030" y="59"/>
                </a:cxn>
                <a:cxn ang="0">
                  <a:pos x="971" y="59"/>
                </a:cxn>
                <a:cxn ang="0">
                  <a:pos x="885" y="61"/>
                </a:cxn>
                <a:cxn ang="0">
                  <a:pos x="784" y="61"/>
                </a:cxn>
                <a:cxn ang="0">
                  <a:pos x="692" y="61"/>
                </a:cxn>
                <a:cxn ang="0">
                  <a:pos x="609" y="58"/>
                </a:cxn>
                <a:cxn ang="0">
                  <a:pos x="534" y="59"/>
                </a:cxn>
                <a:cxn ang="0">
                  <a:pos x="401" y="60"/>
                </a:cxn>
                <a:cxn ang="0">
                  <a:pos x="256" y="59"/>
                </a:cxn>
                <a:cxn ang="0">
                  <a:pos x="19" y="58"/>
                </a:cxn>
                <a:cxn ang="0">
                  <a:pos x="1" y="46"/>
                </a:cxn>
                <a:cxn ang="0">
                  <a:pos x="0" y="31"/>
                </a:cxn>
              </a:cxnLst>
              <a:rect l="0" t="0" r="r" b="b"/>
              <a:pathLst>
                <a:path w="2128" h="62">
                  <a:moveTo>
                    <a:pt x="0" y="31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6" y="12"/>
                  </a:lnTo>
                  <a:lnTo>
                    <a:pt x="7" y="21"/>
                  </a:lnTo>
                  <a:lnTo>
                    <a:pt x="8" y="39"/>
                  </a:lnTo>
                  <a:lnTo>
                    <a:pt x="15" y="47"/>
                  </a:lnTo>
                  <a:lnTo>
                    <a:pt x="27" y="49"/>
                  </a:lnTo>
                  <a:lnTo>
                    <a:pt x="40" y="47"/>
                  </a:lnTo>
                  <a:lnTo>
                    <a:pt x="59" y="47"/>
                  </a:lnTo>
                  <a:lnTo>
                    <a:pt x="91" y="46"/>
                  </a:lnTo>
                  <a:lnTo>
                    <a:pt x="110" y="47"/>
                  </a:lnTo>
                  <a:lnTo>
                    <a:pt x="127" y="47"/>
                  </a:lnTo>
                  <a:lnTo>
                    <a:pt x="162" y="48"/>
                  </a:lnTo>
                  <a:lnTo>
                    <a:pt x="175" y="48"/>
                  </a:lnTo>
                  <a:lnTo>
                    <a:pt x="192" y="49"/>
                  </a:lnTo>
                  <a:lnTo>
                    <a:pt x="219" y="47"/>
                  </a:lnTo>
                  <a:lnTo>
                    <a:pt x="248" y="46"/>
                  </a:lnTo>
                  <a:lnTo>
                    <a:pt x="284" y="45"/>
                  </a:lnTo>
                  <a:lnTo>
                    <a:pt x="327" y="49"/>
                  </a:lnTo>
                  <a:lnTo>
                    <a:pt x="383" y="50"/>
                  </a:lnTo>
                  <a:lnTo>
                    <a:pt x="413" y="49"/>
                  </a:lnTo>
                  <a:lnTo>
                    <a:pt x="431" y="50"/>
                  </a:lnTo>
                  <a:lnTo>
                    <a:pt x="479" y="50"/>
                  </a:lnTo>
                  <a:lnTo>
                    <a:pt x="496" y="47"/>
                  </a:lnTo>
                  <a:lnTo>
                    <a:pt x="517" y="50"/>
                  </a:lnTo>
                  <a:lnTo>
                    <a:pt x="574" y="49"/>
                  </a:lnTo>
                  <a:lnTo>
                    <a:pt x="645" y="51"/>
                  </a:lnTo>
                  <a:lnTo>
                    <a:pt x="669" y="49"/>
                  </a:lnTo>
                  <a:lnTo>
                    <a:pt x="725" y="47"/>
                  </a:lnTo>
                  <a:lnTo>
                    <a:pt x="762" y="46"/>
                  </a:lnTo>
                  <a:lnTo>
                    <a:pt x="805" y="48"/>
                  </a:lnTo>
                  <a:lnTo>
                    <a:pt x="835" y="49"/>
                  </a:lnTo>
                  <a:lnTo>
                    <a:pt x="869" y="48"/>
                  </a:lnTo>
                  <a:lnTo>
                    <a:pt x="929" y="50"/>
                  </a:lnTo>
                  <a:lnTo>
                    <a:pt x="968" y="47"/>
                  </a:lnTo>
                  <a:lnTo>
                    <a:pt x="1005" y="47"/>
                  </a:lnTo>
                  <a:lnTo>
                    <a:pt x="1044" y="44"/>
                  </a:lnTo>
                  <a:lnTo>
                    <a:pt x="1093" y="47"/>
                  </a:lnTo>
                  <a:lnTo>
                    <a:pt x="1157" y="45"/>
                  </a:lnTo>
                  <a:lnTo>
                    <a:pt x="1230" y="45"/>
                  </a:lnTo>
                  <a:lnTo>
                    <a:pt x="1295" y="47"/>
                  </a:lnTo>
                  <a:lnTo>
                    <a:pt x="1334" y="43"/>
                  </a:lnTo>
                  <a:lnTo>
                    <a:pt x="1377" y="44"/>
                  </a:lnTo>
                  <a:lnTo>
                    <a:pt x="1394" y="47"/>
                  </a:lnTo>
                  <a:lnTo>
                    <a:pt x="1412" y="48"/>
                  </a:lnTo>
                  <a:lnTo>
                    <a:pt x="1469" y="47"/>
                  </a:lnTo>
                  <a:lnTo>
                    <a:pt x="1519" y="48"/>
                  </a:lnTo>
                  <a:lnTo>
                    <a:pt x="1587" y="49"/>
                  </a:lnTo>
                  <a:lnTo>
                    <a:pt x="1606" y="48"/>
                  </a:lnTo>
                  <a:lnTo>
                    <a:pt x="1619" y="48"/>
                  </a:lnTo>
                  <a:lnTo>
                    <a:pt x="1636" y="46"/>
                  </a:lnTo>
                  <a:lnTo>
                    <a:pt x="1670" y="48"/>
                  </a:lnTo>
                  <a:lnTo>
                    <a:pt x="1686" y="49"/>
                  </a:lnTo>
                  <a:lnTo>
                    <a:pt x="1698" y="47"/>
                  </a:lnTo>
                  <a:lnTo>
                    <a:pt x="1712" y="49"/>
                  </a:lnTo>
                  <a:lnTo>
                    <a:pt x="1739" y="47"/>
                  </a:lnTo>
                  <a:lnTo>
                    <a:pt x="1782" y="49"/>
                  </a:lnTo>
                  <a:lnTo>
                    <a:pt x="1824" y="45"/>
                  </a:lnTo>
                  <a:lnTo>
                    <a:pt x="1841" y="47"/>
                  </a:lnTo>
                  <a:lnTo>
                    <a:pt x="1859" y="47"/>
                  </a:lnTo>
                  <a:lnTo>
                    <a:pt x="1937" y="45"/>
                  </a:lnTo>
                  <a:lnTo>
                    <a:pt x="2013" y="47"/>
                  </a:lnTo>
                  <a:lnTo>
                    <a:pt x="2072" y="45"/>
                  </a:lnTo>
                  <a:lnTo>
                    <a:pt x="2092" y="43"/>
                  </a:lnTo>
                  <a:lnTo>
                    <a:pt x="2104" y="40"/>
                  </a:lnTo>
                  <a:lnTo>
                    <a:pt x="2113" y="34"/>
                  </a:lnTo>
                  <a:lnTo>
                    <a:pt x="2120" y="26"/>
                  </a:lnTo>
                  <a:lnTo>
                    <a:pt x="2127" y="13"/>
                  </a:lnTo>
                  <a:lnTo>
                    <a:pt x="2127" y="39"/>
                  </a:lnTo>
                  <a:lnTo>
                    <a:pt x="2127" y="45"/>
                  </a:lnTo>
                  <a:lnTo>
                    <a:pt x="2124" y="49"/>
                  </a:lnTo>
                  <a:lnTo>
                    <a:pt x="2118" y="54"/>
                  </a:lnTo>
                  <a:lnTo>
                    <a:pt x="2107" y="58"/>
                  </a:lnTo>
                  <a:lnTo>
                    <a:pt x="2029" y="61"/>
                  </a:lnTo>
                  <a:lnTo>
                    <a:pt x="1972" y="58"/>
                  </a:lnTo>
                  <a:lnTo>
                    <a:pt x="1945" y="60"/>
                  </a:lnTo>
                  <a:lnTo>
                    <a:pt x="1854" y="60"/>
                  </a:lnTo>
                  <a:lnTo>
                    <a:pt x="1828" y="59"/>
                  </a:lnTo>
                  <a:lnTo>
                    <a:pt x="1800" y="61"/>
                  </a:lnTo>
                  <a:lnTo>
                    <a:pt x="1772" y="59"/>
                  </a:lnTo>
                  <a:lnTo>
                    <a:pt x="1739" y="61"/>
                  </a:lnTo>
                  <a:lnTo>
                    <a:pt x="1653" y="60"/>
                  </a:lnTo>
                  <a:lnTo>
                    <a:pt x="1628" y="57"/>
                  </a:lnTo>
                  <a:lnTo>
                    <a:pt x="1547" y="60"/>
                  </a:lnTo>
                  <a:lnTo>
                    <a:pt x="1493" y="56"/>
                  </a:lnTo>
                  <a:lnTo>
                    <a:pt x="1430" y="60"/>
                  </a:lnTo>
                  <a:lnTo>
                    <a:pt x="1382" y="58"/>
                  </a:lnTo>
                  <a:lnTo>
                    <a:pt x="1336" y="60"/>
                  </a:lnTo>
                  <a:lnTo>
                    <a:pt x="1310" y="58"/>
                  </a:lnTo>
                  <a:lnTo>
                    <a:pt x="1287" y="58"/>
                  </a:lnTo>
                  <a:lnTo>
                    <a:pt x="1256" y="58"/>
                  </a:lnTo>
                  <a:lnTo>
                    <a:pt x="1235" y="57"/>
                  </a:lnTo>
                  <a:lnTo>
                    <a:pt x="1212" y="59"/>
                  </a:lnTo>
                  <a:lnTo>
                    <a:pt x="1188" y="57"/>
                  </a:lnTo>
                  <a:lnTo>
                    <a:pt x="1163" y="57"/>
                  </a:lnTo>
                  <a:lnTo>
                    <a:pt x="1134" y="59"/>
                  </a:lnTo>
                  <a:lnTo>
                    <a:pt x="1106" y="60"/>
                  </a:lnTo>
                  <a:lnTo>
                    <a:pt x="1075" y="60"/>
                  </a:lnTo>
                  <a:lnTo>
                    <a:pt x="1030" y="59"/>
                  </a:lnTo>
                  <a:lnTo>
                    <a:pt x="998" y="60"/>
                  </a:lnTo>
                  <a:lnTo>
                    <a:pt x="971" y="59"/>
                  </a:lnTo>
                  <a:lnTo>
                    <a:pt x="945" y="59"/>
                  </a:lnTo>
                  <a:lnTo>
                    <a:pt x="885" y="61"/>
                  </a:lnTo>
                  <a:lnTo>
                    <a:pt x="837" y="58"/>
                  </a:lnTo>
                  <a:lnTo>
                    <a:pt x="784" y="61"/>
                  </a:lnTo>
                  <a:lnTo>
                    <a:pt x="740" y="59"/>
                  </a:lnTo>
                  <a:lnTo>
                    <a:pt x="692" y="61"/>
                  </a:lnTo>
                  <a:lnTo>
                    <a:pt x="652" y="59"/>
                  </a:lnTo>
                  <a:lnTo>
                    <a:pt x="609" y="58"/>
                  </a:lnTo>
                  <a:lnTo>
                    <a:pt x="569" y="59"/>
                  </a:lnTo>
                  <a:lnTo>
                    <a:pt x="534" y="59"/>
                  </a:lnTo>
                  <a:lnTo>
                    <a:pt x="431" y="59"/>
                  </a:lnTo>
                  <a:lnTo>
                    <a:pt x="401" y="60"/>
                  </a:lnTo>
                  <a:lnTo>
                    <a:pt x="311" y="59"/>
                  </a:lnTo>
                  <a:lnTo>
                    <a:pt x="256" y="59"/>
                  </a:lnTo>
                  <a:lnTo>
                    <a:pt x="103" y="58"/>
                  </a:lnTo>
                  <a:lnTo>
                    <a:pt x="19" y="58"/>
                  </a:lnTo>
                  <a:lnTo>
                    <a:pt x="4" y="54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1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grpSp>
        <p:nvGrpSpPr>
          <p:cNvPr id="106512" name="Group 21"/>
          <p:cNvGrpSpPr>
            <a:grpSpLocks/>
          </p:cNvGrpSpPr>
          <p:nvPr/>
        </p:nvGrpSpPr>
        <p:grpSpPr bwMode="auto">
          <a:xfrm>
            <a:off x="5646738" y="153988"/>
            <a:ext cx="3435350" cy="552450"/>
            <a:chOff x="3557" y="97"/>
            <a:chExt cx="2164" cy="348"/>
          </a:xfrm>
        </p:grpSpPr>
        <p:sp>
          <p:nvSpPr>
            <p:cNvPr id="54294" name="Freeform 22"/>
            <p:cNvSpPr>
              <a:spLocks/>
            </p:cNvSpPr>
            <p:nvPr/>
          </p:nvSpPr>
          <p:spPr bwMode="auto">
            <a:xfrm>
              <a:off x="3557" y="97"/>
              <a:ext cx="2164" cy="284"/>
            </a:xfrm>
            <a:custGeom>
              <a:avLst/>
              <a:gdLst/>
              <a:ahLst/>
              <a:cxnLst>
                <a:cxn ang="0">
                  <a:pos x="29" y="4"/>
                </a:cxn>
                <a:cxn ang="0">
                  <a:pos x="46" y="0"/>
                </a:cxn>
                <a:cxn ang="0">
                  <a:pos x="2096" y="0"/>
                </a:cxn>
                <a:cxn ang="0">
                  <a:pos x="2120" y="3"/>
                </a:cxn>
                <a:cxn ang="0">
                  <a:pos x="2137" y="10"/>
                </a:cxn>
                <a:cxn ang="0">
                  <a:pos x="2152" y="28"/>
                </a:cxn>
                <a:cxn ang="0">
                  <a:pos x="2160" y="49"/>
                </a:cxn>
                <a:cxn ang="0">
                  <a:pos x="2163" y="73"/>
                </a:cxn>
                <a:cxn ang="0">
                  <a:pos x="2163" y="283"/>
                </a:cxn>
                <a:cxn ang="0">
                  <a:pos x="81" y="283"/>
                </a:cxn>
                <a:cxn ang="0">
                  <a:pos x="0" y="283"/>
                </a:cxn>
                <a:cxn ang="0">
                  <a:pos x="0" y="87"/>
                </a:cxn>
                <a:cxn ang="0">
                  <a:pos x="1" y="59"/>
                </a:cxn>
                <a:cxn ang="0">
                  <a:pos x="9" y="31"/>
                </a:cxn>
                <a:cxn ang="0">
                  <a:pos x="16" y="16"/>
                </a:cxn>
                <a:cxn ang="0">
                  <a:pos x="29" y="4"/>
                </a:cxn>
              </a:cxnLst>
              <a:rect l="0" t="0" r="r" b="b"/>
              <a:pathLst>
                <a:path w="2164" h="284">
                  <a:moveTo>
                    <a:pt x="29" y="4"/>
                  </a:moveTo>
                  <a:lnTo>
                    <a:pt x="46" y="0"/>
                  </a:lnTo>
                  <a:lnTo>
                    <a:pt x="2096" y="0"/>
                  </a:lnTo>
                  <a:lnTo>
                    <a:pt x="2120" y="3"/>
                  </a:lnTo>
                  <a:lnTo>
                    <a:pt x="2137" y="10"/>
                  </a:lnTo>
                  <a:lnTo>
                    <a:pt x="2152" y="28"/>
                  </a:lnTo>
                  <a:lnTo>
                    <a:pt x="2160" y="49"/>
                  </a:lnTo>
                  <a:lnTo>
                    <a:pt x="2163" y="73"/>
                  </a:lnTo>
                  <a:lnTo>
                    <a:pt x="2163" y="283"/>
                  </a:lnTo>
                  <a:lnTo>
                    <a:pt x="81" y="283"/>
                  </a:lnTo>
                  <a:lnTo>
                    <a:pt x="0" y="283"/>
                  </a:lnTo>
                  <a:lnTo>
                    <a:pt x="0" y="87"/>
                  </a:lnTo>
                  <a:lnTo>
                    <a:pt x="1" y="59"/>
                  </a:lnTo>
                  <a:lnTo>
                    <a:pt x="9" y="31"/>
                  </a:lnTo>
                  <a:lnTo>
                    <a:pt x="16" y="16"/>
                  </a:lnTo>
                  <a:lnTo>
                    <a:pt x="29" y="4"/>
                  </a:lnTo>
                </a:path>
              </a:pathLst>
            </a:custGeom>
            <a:gradFill rotWithShape="0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4295" name="Freeform 23"/>
            <p:cNvSpPr>
              <a:spLocks/>
            </p:cNvSpPr>
            <p:nvPr/>
          </p:nvSpPr>
          <p:spPr bwMode="auto">
            <a:xfrm>
              <a:off x="3557" y="278"/>
              <a:ext cx="2164" cy="123"/>
            </a:xfrm>
            <a:custGeom>
              <a:avLst/>
              <a:gdLst/>
              <a:ahLst/>
              <a:cxnLst>
                <a:cxn ang="0">
                  <a:pos x="105" y="42"/>
                </a:cxn>
                <a:cxn ang="0">
                  <a:pos x="170" y="42"/>
                </a:cxn>
                <a:cxn ang="0">
                  <a:pos x="221" y="63"/>
                </a:cxn>
                <a:cxn ang="0">
                  <a:pos x="305" y="50"/>
                </a:cxn>
                <a:cxn ang="0">
                  <a:pos x="400" y="44"/>
                </a:cxn>
                <a:cxn ang="0">
                  <a:pos x="466" y="57"/>
                </a:cxn>
                <a:cxn ang="0">
                  <a:pos x="538" y="50"/>
                </a:cxn>
                <a:cxn ang="0">
                  <a:pos x="654" y="54"/>
                </a:cxn>
                <a:cxn ang="0">
                  <a:pos x="728" y="63"/>
                </a:cxn>
                <a:cxn ang="0">
                  <a:pos x="815" y="38"/>
                </a:cxn>
                <a:cxn ang="0">
                  <a:pos x="880" y="60"/>
                </a:cxn>
                <a:cxn ang="0">
                  <a:pos x="968" y="56"/>
                </a:cxn>
                <a:cxn ang="0">
                  <a:pos x="1013" y="60"/>
                </a:cxn>
                <a:cxn ang="0">
                  <a:pos x="1053" y="38"/>
                </a:cxn>
                <a:cxn ang="0">
                  <a:pos x="1105" y="22"/>
                </a:cxn>
                <a:cxn ang="0">
                  <a:pos x="1167" y="21"/>
                </a:cxn>
                <a:cxn ang="0">
                  <a:pos x="1218" y="14"/>
                </a:cxn>
                <a:cxn ang="0">
                  <a:pos x="1265" y="32"/>
                </a:cxn>
                <a:cxn ang="0">
                  <a:pos x="1316" y="44"/>
                </a:cxn>
                <a:cxn ang="0">
                  <a:pos x="1399" y="35"/>
                </a:cxn>
                <a:cxn ang="0">
                  <a:pos x="1436" y="59"/>
                </a:cxn>
                <a:cxn ang="0">
                  <a:pos x="1493" y="63"/>
                </a:cxn>
                <a:cxn ang="0">
                  <a:pos x="1589" y="63"/>
                </a:cxn>
                <a:cxn ang="0">
                  <a:pos x="1647" y="52"/>
                </a:cxn>
                <a:cxn ang="0">
                  <a:pos x="1691" y="57"/>
                </a:cxn>
                <a:cxn ang="0">
                  <a:pos x="1743" y="38"/>
                </a:cxn>
                <a:cxn ang="0">
                  <a:pos x="1817" y="35"/>
                </a:cxn>
                <a:cxn ang="0">
                  <a:pos x="1878" y="14"/>
                </a:cxn>
                <a:cxn ang="0">
                  <a:pos x="1926" y="10"/>
                </a:cxn>
                <a:cxn ang="0">
                  <a:pos x="1988" y="18"/>
                </a:cxn>
                <a:cxn ang="0">
                  <a:pos x="2042" y="1"/>
                </a:cxn>
                <a:cxn ang="0">
                  <a:pos x="2093" y="32"/>
                </a:cxn>
                <a:cxn ang="0">
                  <a:pos x="2150" y="16"/>
                </a:cxn>
                <a:cxn ang="0">
                  <a:pos x="2163" y="122"/>
                </a:cxn>
                <a:cxn ang="0">
                  <a:pos x="893" y="99"/>
                </a:cxn>
                <a:cxn ang="0">
                  <a:pos x="0" y="19"/>
                </a:cxn>
                <a:cxn ang="0">
                  <a:pos x="32" y="33"/>
                </a:cxn>
                <a:cxn ang="0">
                  <a:pos x="75" y="38"/>
                </a:cxn>
              </a:cxnLst>
              <a:rect l="0" t="0" r="r" b="b"/>
              <a:pathLst>
                <a:path w="2164" h="123">
                  <a:moveTo>
                    <a:pt x="75" y="38"/>
                  </a:moveTo>
                  <a:lnTo>
                    <a:pt x="105" y="42"/>
                  </a:lnTo>
                  <a:lnTo>
                    <a:pt x="138" y="38"/>
                  </a:lnTo>
                  <a:lnTo>
                    <a:pt x="170" y="42"/>
                  </a:lnTo>
                  <a:lnTo>
                    <a:pt x="195" y="53"/>
                  </a:lnTo>
                  <a:lnTo>
                    <a:pt x="221" y="63"/>
                  </a:lnTo>
                  <a:lnTo>
                    <a:pt x="266" y="54"/>
                  </a:lnTo>
                  <a:lnTo>
                    <a:pt x="305" y="50"/>
                  </a:lnTo>
                  <a:lnTo>
                    <a:pt x="360" y="50"/>
                  </a:lnTo>
                  <a:lnTo>
                    <a:pt x="400" y="44"/>
                  </a:lnTo>
                  <a:lnTo>
                    <a:pt x="435" y="50"/>
                  </a:lnTo>
                  <a:lnTo>
                    <a:pt x="466" y="57"/>
                  </a:lnTo>
                  <a:lnTo>
                    <a:pt x="494" y="59"/>
                  </a:lnTo>
                  <a:lnTo>
                    <a:pt x="538" y="50"/>
                  </a:lnTo>
                  <a:lnTo>
                    <a:pt x="586" y="50"/>
                  </a:lnTo>
                  <a:lnTo>
                    <a:pt x="654" y="54"/>
                  </a:lnTo>
                  <a:lnTo>
                    <a:pt x="683" y="65"/>
                  </a:lnTo>
                  <a:lnTo>
                    <a:pt x="728" y="63"/>
                  </a:lnTo>
                  <a:lnTo>
                    <a:pt x="773" y="44"/>
                  </a:lnTo>
                  <a:lnTo>
                    <a:pt x="815" y="38"/>
                  </a:lnTo>
                  <a:lnTo>
                    <a:pt x="844" y="44"/>
                  </a:lnTo>
                  <a:lnTo>
                    <a:pt x="880" y="60"/>
                  </a:lnTo>
                  <a:lnTo>
                    <a:pt x="921" y="66"/>
                  </a:lnTo>
                  <a:lnTo>
                    <a:pt x="968" y="56"/>
                  </a:lnTo>
                  <a:lnTo>
                    <a:pt x="989" y="52"/>
                  </a:lnTo>
                  <a:lnTo>
                    <a:pt x="1013" y="60"/>
                  </a:lnTo>
                  <a:lnTo>
                    <a:pt x="1032" y="50"/>
                  </a:lnTo>
                  <a:lnTo>
                    <a:pt x="1053" y="38"/>
                  </a:lnTo>
                  <a:lnTo>
                    <a:pt x="1078" y="26"/>
                  </a:lnTo>
                  <a:lnTo>
                    <a:pt x="1105" y="22"/>
                  </a:lnTo>
                  <a:lnTo>
                    <a:pt x="1136" y="26"/>
                  </a:lnTo>
                  <a:lnTo>
                    <a:pt x="1167" y="21"/>
                  </a:lnTo>
                  <a:lnTo>
                    <a:pt x="1198" y="14"/>
                  </a:lnTo>
                  <a:lnTo>
                    <a:pt x="1218" y="14"/>
                  </a:lnTo>
                  <a:lnTo>
                    <a:pt x="1237" y="16"/>
                  </a:lnTo>
                  <a:lnTo>
                    <a:pt x="1265" y="32"/>
                  </a:lnTo>
                  <a:lnTo>
                    <a:pt x="1293" y="29"/>
                  </a:lnTo>
                  <a:lnTo>
                    <a:pt x="1316" y="44"/>
                  </a:lnTo>
                  <a:lnTo>
                    <a:pt x="1361" y="44"/>
                  </a:lnTo>
                  <a:lnTo>
                    <a:pt x="1399" y="35"/>
                  </a:lnTo>
                  <a:lnTo>
                    <a:pt x="1417" y="47"/>
                  </a:lnTo>
                  <a:lnTo>
                    <a:pt x="1436" y="59"/>
                  </a:lnTo>
                  <a:lnTo>
                    <a:pt x="1462" y="56"/>
                  </a:lnTo>
                  <a:lnTo>
                    <a:pt x="1493" y="63"/>
                  </a:lnTo>
                  <a:lnTo>
                    <a:pt x="1526" y="56"/>
                  </a:lnTo>
                  <a:lnTo>
                    <a:pt x="1589" y="63"/>
                  </a:lnTo>
                  <a:lnTo>
                    <a:pt x="1616" y="69"/>
                  </a:lnTo>
                  <a:lnTo>
                    <a:pt x="1647" y="52"/>
                  </a:lnTo>
                  <a:lnTo>
                    <a:pt x="1667" y="51"/>
                  </a:lnTo>
                  <a:lnTo>
                    <a:pt x="1691" y="57"/>
                  </a:lnTo>
                  <a:lnTo>
                    <a:pt x="1714" y="54"/>
                  </a:lnTo>
                  <a:lnTo>
                    <a:pt x="1743" y="38"/>
                  </a:lnTo>
                  <a:lnTo>
                    <a:pt x="1793" y="33"/>
                  </a:lnTo>
                  <a:lnTo>
                    <a:pt x="1817" y="35"/>
                  </a:lnTo>
                  <a:lnTo>
                    <a:pt x="1842" y="35"/>
                  </a:lnTo>
                  <a:lnTo>
                    <a:pt x="1878" y="14"/>
                  </a:lnTo>
                  <a:lnTo>
                    <a:pt x="1899" y="6"/>
                  </a:lnTo>
                  <a:lnTo>
                    <a:pt x="1926" y="10"/>
                  </a:lnTo>
                  <a:lnTo>
                    <a:pt x="1957" y="32"/>
                  </a:lnTo>
                  <a:lnTo>
                    <a:pt x="1988" y="18"/>
                  </a:lnTo>
                  <a:lnTo>
                    <a:pt x="2017" y="0"/>
                  </a:lnTo>
                  <a:lnTo>
                    <a:pt x="2042" y="1"/>
                  </a:lnTo>
                  <a:lnTo>
                    <a:pt x="2071" y="38"/>
                  </a:lnTo>
                  <a:lnTo>
                    <a:pt x="2093" y="32"/>
                  </a:lnTo>
                  <a:lnTo>
                    <a:pt x="2125" y="16"/>
                  </a:lnTo>
                  <a:lnTo>
                    <a:pt x="2150" y="16"/>
                  </a:lnTo>
                  <a:lnTo>
                    <a:pt x="2163" y="28"/>
                  </a:lnTo>
                  <a:lnTo>
                    <a:pt x="2163" y="122"/>
                  </a:lnTo>
                  <a:lnTo>
                    <a:pt x="909" y="95"/>
                  </a:lnTo>
                  <a:lnTo>
                    <a:pt x="893" y="99"/>
                  </a:lnTo>
                  <a:lnTo>
                    <a:pt x="0" y="88"/>
                  </a:lnTo>
                  <a:lnTo>
                    <a:pt x="0" y="19"/>
                  </a:lnTo>
                  <a:lnTo>
                    <a:pt x="13" y="29"/>
                  </a:lnTo>
                  <a:lnTo>
                    <a:pt x="32" y="33"/>
                  </a:lnTo>
                  <a:lnTo>
                    <a:pt x="56" y="34"/>
                  </a:lnTo>
                  <a:lnTo>
                    <a:pt x="75" y="38"/>
                  </a:lnTo>
                </a:path>
              </a:pathLst>
            </a:custGeom>
            <a:solidFill>
              <a:srgbClr val="003300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4296" name="Freeform 24"/>
            <p:cNvSpPr>
              <a:spLocks/>
            </p:cNvSpPr>
            <p:nvPr/>
          </p:nvSpPr>
          <p:spPr bwMode="auto">
            <a:xfrm>
              <a:off x="3557" y="320"/>
              <a:ext cx="2164" cy="125"/>
            </a:xfrm>
            <a:custGeom>
              <a:avLst/>
              <a:gdLst/>
              <a:ahLst/>
              <a:cxnLst>
                <a:cxn ang="0">
                  <a:pos x="46" y="123"/>
                </a:cxn>
                <a:cxn ang="0">
                  <a:pos x="2096" y="124"/>
                </a:cxn>
                <a:cxn ang="0">
                  <a:pos x="2137" y="120"/>
                </a:cxn>
                <a:cxn ang="0">
                  <a:pos x="2160" y="104"/>
                </a:cxn>
                <a:cxn ang="0">
                  <a:pos x="2163" y="14"/>
                </a:cxn>
                <a:cxn ang="0">
                  <a:pos x="2134" y="4"/>
                </a:cxn>
                <a:cxn ang="0">
                  <a:pos x="2118" y="34"/>
                </a:cxn>
                <a:cxn ang="0">
                  <a:pos x="2097" y="31"/>
                </a:cxn>
                <a:cxn ang="0">
                  <a:pos x="2054" y="17"/>
                </a:cxn>
                <a:cxn ang="0">
                  <a:pos x="1998" y="21"/>
                </a:cxn>
                <a:cxn ang="0">
                  <a:pos x="1951" y="25"/>
                </a:cxn>
                <a:cxn ang="0">
                  <a:pos x="1910" y="17"/>
                </a:cxn>
                <a:cxn ang="0">
                  <a:pos x="1868" y="27"/>
                </a:cxn>
                <a:cxn ang="0">
                  <a:pos x="1841" y="33"/>
                </a:cxn>
                <a:cxn ang="0">
                  <a:pos x="1776" y="28"/>
                </a:cxn>
                <a:cxn ang="0">
                  <a:pos x="1716" y="24"/>
                </a:cxn>
                <a:cxn ang="0">
                  <a:pos x="1644" y="54"/>
                </a:cxn>
                <a:cxn ang="0">
                  <a:pos x="1589" y="38"/>
                </a:cxn>
                <a:cxn ang="0">
                  <a:pos x="1524" y="37"/>
                </a:cxn>
                <a:cxn ang="0">
                  <a:pos x="1417" y="36"/>
                </a:cxn>
                <a:cxn ang="0">
                  <a:pos x="1367" y="33"/>
                </a:cxn>
                <a:cxn ang="0">
                  <a:pos x="1327" y="24"/>
                </a:cxn>
                <a:cxn ang="0">
                  <a:pos x="1237" y="43"/>
                </a:cxn>
                <a:cxn ang="0">
                  <a:pos x="1159" y="33"/>
                </a:cxn>
                <a:cxn ang="0">
                  <a:pos x="1065" y="38"/>
                </a:cxn>
                <a:cxn ang="0">
                  <a:pos x="988" y="38"/>
                </a:cxn>
                <a:cxn ang="0">
                  <a:pos x="897" y="51"/>
                </a:cxn>
                <a:cxn ang="0">
                  <a:pos x="801" y="45"/>
                </a:cxn>
                <a:cxn ang="0">
                  <a:pos x="692" y="46"/>
                </a:cxn>
                <a:cxn ang="0">
                  <a:pos x="575" y="33"/>
                </a:cxn>
                <a:cxn ang="0">
                  <a:pos x="454" y="23"/>
                </a:cxn>
                <a:cxn ang="0">
                  <a:pos x="371" y="35"/>
                </a:cxn>
                <a:cxn ang="0">
                  <a:pos x="322" y="31"/>
                </a:cxn>
                <a:cxn ang="0">
                  <a:pos x="252" y="36"/>
                </a:cxn>
                <a:cxn ang="0">
                  <a:pos x="176" y="35"/>
                </a:cxn>
                <a:cxn ang="0">
                  <a:pos x="99" y="43"/>
                </a:cxn>
                <a:cxn ang="0">
                  <a:pos x="20" y="37"/>
                </a:cxn>
                <a:cxn ang="0">
                  <a:pos x="2" y="73"/>
                </a:cxn>
                <a:cxn ang="0">
                  <a:pos x="16" y="116"/>
                </a:cxn>
              </a:cxnLst>
              <a:rect l="0" t="0" r="r" b="b"/>
              <a:pathLst>
                <a:path w="2164" h="125">
                  <a:moveTo>
                    <a:pt x="29" y="120"/>
                  </a:moveTo>
                  <a:lnTo>
                    <a:pt x="46" y="123"/>
                  </a:lnTo>
                  <a:lnTo>
                    <a:pt x="66" y="124"/>
                  </a:lnTo>
                  <a:lnTo>
                    <a:pt x="2096" y="124"/>
                  </a:lnTo>
                  <a:lnTo>
                    <a:pt x="2120" y="122"/>
                  </a:lnTo>
                  <a:lnTo>
                    <a:pt x="2137" y="120"/>
                  </a:lnTo>
                  <a:lnTo>
                    <a:pt x="2152" y="113"/>
                  </a:lnTo>
                  <a:lnTo>
                    <a:pt x="2160" y="104"/>
                  </a:lnTo>
                  <a:lnTo>
                    <a:pt x="2163" y="95"/>
                  </a:lnTo>
                  <a:lnTo>
                    <a:pt x="2163" y="14"/>
                  </a:lnTo>
                  <a:lnTo>
                    <a:pt x="2144" y="0"/>
                  </a:lnTo>
                  <a:lnTo>
                    <a:pt x="2134" y="4"/>
                  </a:lnTo>
                  <a:lnTo>
                    <a:pt x="2125" y="18"/>
                  </a:lnTo>
                  <a:lnTo>
                    <a:pt x="2118" y="34"/>
                  </a:lnTo>
                  <a:lnTo>
                    <a:pt x="2109" y="33"/>
                  </a:lnTo>
                  <a:lnTo>
                    <a:pt x="2097" y="31"/>
                  </a:lnTo>
                  <a:lnTo>
                    <a:pt x="2071" y="23"/>
                  </a:lnTo>
                  <a:lnTo>
                    <a:pt x="2054" y="17"/>
                  </a:lnTo>
                  <a:lnTo>
                    <a:pt x="2027" y="14"/>
                  </a:lnTo>
                  <a:lnTo>
                    <a:pt x="1998" y="21"/>
                  </a:lnTo>
                  <a:lnTo>
                    <a:pt x="1970" y="33"/>
                  </a:lnTo>
                  <a:lnTo>
                    <a:pt x="1951" y="25"/>
                  </a:lnTo>
                  <a:lnTo>
                    <a:pt x="1934" y="23"/>
                  </a:lnTo>
                  <a:lnTo>
                    <a:pt x="1910" y="17"/>
                  </a:lnTo>
                  <a:lnTo>
                    <a:pt x="1885" y="19"/>
                  </a:lnTo>
                  <a:lnTo>
                    <a:pt x="1868" y="27"/>
                  </a:lnTo>
                  <a:lnTo>
                    <a:pt x="1861" y="37"/>
                  </a:lnTo>
                  <a:lnTo>
                    <a:pt x="1841" y="33"/>
                  </a:lnTo>
                  <a:lnTo>
                    <a:pt x="1813" y="33"/>
                  </a:lnTo>
                  <a:lnTo>
                    <a:pt x="1776" y="28"/>
                  </a:lnTo>
                  <a:lnTo>
                    <a:pt x="1744" y="37"/>
                  </a:lnTo>
                  <a:lnTo>
                    <a:pt x="1716" y="24"/>
                  </a:lnTo>
                  <a:lnTo>
                    <a:pt x="1679" y="33"/>
                  </a:lnTo>
                  <a:lnTo>
                    <a:pt x="1644" y="54"/>
                  </a:lnTo>
                  <a:lnTo>
                    <a:pt x="1614" y="46"/>
                  </a:lnTo>
                  <a:lnTo>
                    <a:pt x="1589" y="38"/>
                  </a:lnTo>
                  <a:lnTo>
                    <a:pt x="1560" y="34"/>
                  </a:lnTo>
                  <a:lnTo>
                    <a:pt x="1524" y="37"/>
                  </a:lnTo>
                  <a:lnTo>
                    <a:pt x="1467" y="44"/>
                  </a:lnTo>
                  <a:lnTo>
                    <a:pt x="1417" y="36"/>
                  </a:lnTo>
                  <a:lnTo>
                    <a:pt x="1395" y="40"/>
                  </a:lnTo>
                  <a:lnTo>
                    <a:pt x="1367" y="33"/>
                  </a:lnTo>
                  <a:lnTo>
                    <a:pt x="1348" y="25"/>
                  </a:lnTo>
                  <a:lnTo>
                    <a:pt x="1327" y="24"/>
                  </a:lnTo>
                  <a:lnTo>
                    <a:pt x="1287" y="28"/>
                  </a:lnTo>
                  <a:lnTo>
                    <a:pt x="1237" y="43"/>
                  </a:lnTo>
                  <a:lnTo>
                    <a:pt x="1194" y="30"/>
                  </a:lnTo>
                  <a:lnTo>
                    <a:pt x="1159" y="33"/>
                  </a:lnTo>
                  <a:lnTo>
                    <a:pt x="1125" y="51"/>
                  </a:lnTo>
                  <a:lnTo>
                    <a:pt x="1065" y="38"/>
                  </a:lnTo>
                  <a:lnTo>
                    <a:pt x="1019" y="45"/>
                  </a:lnTo>
                  <a:lnTo>
                    <a:pt x="988" y="38"/>
                  </a:lnTo>
                  <a:lnTo>
                    <a:pt x="943" y="42"/>
                  </a:lnTo>
                  <a:lnTo>
                    <a:pt x="897" y="51"/>
                  </a:lnTo>
                  <a:lnTo>
                    <a:pt x="866" y="48"/>
                  </a:lnTo>
                  <a:lnTo>
                    <a:pt x="801" y="45"/>
                  </a:lnTo>
                  <a:lnTo>
                    <a:pt x="760" y="51"/>
                  </a:lnTo>
                  <a:lnTo>
                    <a:pt x="692" y="46"/>
                  </a:lnTo>
                  <a:lnTo>
                    <a:pt x="636" y="42"/>
                  </a:lnTo>
                  <a:lnTo>
                    <a:pt x="575" y="33"/>
                  </a:lnTo>
                  <a:lnTo>
                    <a:pt x="518" y="42"/>
                  </a:lnTo>
                  <a:lnTo>
                    <a:pt x="454" y="23"/>
                  </a:lnTo>
                  <a:lnTo>
                    <a:pt x="404" y="24"/>
                  </a:lnTo>
                  <a:lnTo>
                    <a:pt x="371" y="35"/>
                  </a:lnTo>
                  <a:lnTo>
                    <a:pt x="349" y="26"/>
                  </a:lnTo>
                  <a:lnTo>
                    <a:pt x="322" y="31"/>
                  </a:lnTo>
                  <a:lnTo>
                    <a:pt x="287" y="33"/>
                  </a:lnTo>
                  <a:lnTo>
                    <a:pt x="252" y="36"/>
                  </a:lnTo>
                  <a:lnTo>
                    <a:pt x="211" y="44"/>
                  </a:lnTo>
                  <a:lnTo>
                    <a:pt x="176" y="35"/>
                  </a:lnTo>
                  <a:lnTo>
                    <a:pt x="143" y="39"/>
                  </a:lnTo>
                  <a:lnTo>
                    <a:pt x="99" y="43"/>
                  </a:lnTo>
                  <a:lnTo>
                    <a:pt x="71" y="39"/>
                  </a:lnTo>
                  <a:lnTo>
                    <a:pt x="20" y="37"/>
                  </a:lnTo>
                  <a:lnTo>
                    <a:pt x="0" y="46"/>
                  </a:lnTo>
                  <a:lnTo>
                    <a:pt x="2" y="73"/>
                  </a:lnTo>
                  <a:lnTo>
                    <a:pt x="5" y="96"/>
                  </a:lnTo>
                  <a:lnTo>
                    <a:pt x="16" y="116"/>
                  </a:lnTo>
                  <a:lnTo>
                    <a:pt x="29" y="120"/>
                  </a:lnTo>
                </a:path>
              </a:pathLst>
            </a:custGeom>
            <a:gradFill rotWithShape="0">
              <a:gsLst>
                <a:gs pos="0">
                  <a:srgbClr val="CC6600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4297" name="Freeform 25"/>
            <p:cNvSpPr>
              <a:spLocks/>
            </p:cNvSpPr>
            <p:nvPr/>
          </p:nvSpPr>
          <p:spPr bwMode="auto">
            <a:xfrm>
              <a:off x="3570" y="104"/>
              <a:ext cx="2129" cy="162"/>
            </a:xfrm>
            <a:custGeom>
              <a:avLst/>
              <a:gdLst/>
              <a:ahLst/>
              <a:cxnLst>
                <a:cxn ang="0">
                  <a:pos x="0" y="122"/>
                </a:cxn>
                <a:cxn ang="0">
                  <a:pos x="5" y="129"/>
                </a:cxn>
                <a:cxn ang="0">
                  <a:pos x="9" y="58"/>
                </a:cxn>
                <a:cxn ang="0">
                  <a:pos x="28" y="29"/>
                </a:cxn>
                <a:cxn ang="0">
                  <a:pos x="101" y="25"/>
                </a:cxn>
                <a:cxn ang="0">
                  <a:pos x="243" y="29"/>
                </a:cxn>
                <a:cxn ang="0">
                  <a:pos x="378" y="28"/>
                </a:cxn>
                <a:cxn ang="0">
                  <a:pos x="537" y="29"/>
                </a:cxn>
                <a:cxn ang="0">
                  <a:pos x="645" y="25"/>
                </a:cxn>
                <a:cxn ang="0">
                  <a:pos x="735" y="25"/>
                </a:cxn>
                <a:cxn ang="0">
                  <a:pos x="870" y="33"/>
                </a:cxn>
                <a:cxn ang="0">
                  <a:pos x="968" y="35"/>
                </a:cxn>
                <a:cxn ang="0">
                  <a:pos x="1079" y="29"/>
                </a:cxn>
                <a:cxn ang="0">
                  <a:pos x="1212" y="40"/>
                </a:cxn>
                <a:cxn ang="0">
                  <a:pos x="1316" y="37"/>
                </a:cxn>
                <a:cxn ang="0">
                  <a:pos x="1414" y="32"/>
                </a:cxn>
                <a:cxn ang="0">
                  <a:pos x="1525" y="36"/>
                </a:cxn>
                <a:cxn ang="0">
                  <a:pos x="1621" y="32"/>
                </a:cxn>
                <a:cxn ang="0">
                  <a:pos x="1714" y="29"/>
                </a:cxn>
                <a:cxn ang="0">
                  <a:pos x="1781" y="32"/>
                </a:cxn>
                <a:cxn ang="0">
                  <a:pos x="1913" y="25"/>
                </a:cxn>
                <a:cxn ang="0">
                  <a:pos x="2046" y="33"/>
                </a:cxn>
                <a:cxn ang="0">
                  <a:pos x="2093" y="47"/>
                </a:cxn>
                <a:cxn ang="0">
                  <a:pos x="2115" y="68"/>
                </a:cxn>
                <a:cxn ang="0">
                  <a:pos x="2128" y="124"/>
                </a:cxn>
                <a:cxn ang="0">
                  <a:pos x="2128" y="41"/>
                </a:cxn>
                <a:cxn ang="0">
                  <a:pos x="2120" y="16"/>
                </a:cxn>
                <a:cxn ang="0">
                  <a:pos x="1974" y="6"/>
                </a:cxn>
                <a:cxn ang="0">
                  <a:pos x="1855" y="1"/>
                </a:cxn>
                <a:cxn ang="0">
                  <a:pos x="1774" y="3"/>
                </a:cxn>
                <a:cxn ang="0">
                  <a:pos x="1658" y="8"/>
                </a:cxn>
                <a:cxn ang="0">
                  <a:pos x="1453" y="6"/>
                </a:cxn>
                <a:cxn ang="0">
                  <a:pos x="1311" y="6"/>
                </a:cxn>
                <a:cxn ang="0">
                  <a:pos x="1212" y="6"/>
                </a:cxn>
                <a:cxn ang="0">
                  <a:pos x="1135" y="4"/>
                </a:cxn>
                <a:cxn ang="0">
                  <a:pos x="1000" y="6"/>
                </a:cxn>
                <a:cxn ang="0">
                  <a:pos x="837" y="6"/>
                </a:cxn>
                <a:cxn ang="0">
                  <a:pos x="652" y="4"/>
                </a:cxn>
                <a:cxn ang="0">
                  <a:pos x="569" y="2"/>
                </a:cxn>
                <a:cxn ang="0">
                  <a:pos x="431" y="2"/>
                </a:cxn>
                <a:cxn ang="0">
                  <a:pos x="256" y="2"/>
                </a:cxn>
                <a:cxn ang="0">
                  <a:pos x="107" y="0"/>
                </a:cxn>
                <a:cxn ang="0">
                  <a:pos x="34" y="1"/>
                </a:cxn>
                <a:cxn ang="0">
                  <a:pos x="5" y="18"/>
                </a:cxn>
                <a:cxn ang="0">
                  <a:pos x="0" y="56"/>
                </a:cxn>
              </a:cxnLst>
              <a:rect l="0" t="0" r="r" b="b"/>
              <a:pathLst>
                <a:path w="2129" h="162">
                  <a:moveTo>
                    <a:pt x="0" y="78"/>
                  </a:moveTo>
                  <a:lnTo>
                    <a:pt x="0" y="122"/>
                  </a:lnTo>
                  <a:lnTo>
                    <a:pt x="0" y="161"/>
                  </a:lnTo>
                  <a:lnTo>
                    <a:pt x="5" y="129"/>
                  </a:lnTo>
                  <a:lnTo>
                    <a:pt x="7" y="104"/>
                  </a:lnTo>
                  <a:lnTo>
                    <a:pt x="9" y="58"/>
                  </a:lnTo>
                  <a:lnTo>
                    <a:pt x="15" y="36"/>
                  </a:lnTo>
                  <a:lnTo>
                    <a:pt x="28" y="29"/>
                  </a:lnTo>
                  <a:lnTo>
                    <a:pt x="60" y="24"/>
                  </a:lnTo>
                  <a:lnTo>
                    <a:pt x="101" y="25"/>
                  </a:lnTo>
                  <a:lnTo>
                    <a:pt x="200" y="25"/>
                  </a:lnTo>
                  <a:lnTo>
                    <a:pt x="243" y="29"/>
                  </a:lnTo>
                  <a:lnTo>
                    <a:pt x="306" y="25"/>
                  </a:lnTo>
                  <a:lnTo>
                    <a:pt x="378" y="28"/>
                  </a:lnTo>
                  <a:lnTo>
                    <a:pt x="431" y="27"/>
                  </a:lnTo>
                  <a:lnTo>
                    <a:pt x="537" y="29"/>
                  </a:lnTo>
                  <a:lnTo>
                    <a:pt x="574" y="29"/>
                  </a:lnTo>
                  <a:lnTo>
                    <a:pt x="645" y="25"/>
                  </a:lnTo>
                  <a:lnTo>
                    <a:pt x="669" y="30"/>
                  </a:lnTo>
                  <a:lnTo>
                    <a:pt x="735" y="25"/>
                  </a:lnTo>
                  <a:lnTo>
                    <a:pt x="836" y="29"/>
                  </a:lnTo>
                  <a:lnTo>
                    <a:pt x="870" y="33"/>
                  </a:lnTo>
                  <a:lnTo>
                    <a:pt x="923" y="29"/>
                  </a:lnTo>
                  <a:lnTo>
                    <a:pt x="968" y="35"/>
                  </a:lnTo>
                  <a:lnTo>
                    <a:pt x="1006" y="35"/>
                  </a:lnTo>
                  <a:lnTo>
                    <a:pt x="1079" y="29"/>
                  </a:lnTo>
                  <a:lnTo>
                    <a:pt x="1149" y="33"/>
                  </a:lnTo>
                  <a:lnTo>
                    <a:pt x="1212" y="40"/>
                  </a:lnTo>
                  <a:lnTo>
                    <a:pt x="1231" y="41"/>
                  </a:lnTo>
                  <a:lnTo>
                    <a:pt x="1316" y="37"/>
                  </a:lnTo>
                  <a:lnTo>
                    <a:pt x="1395" y="34"/>
                  </a:lnTo>
                  <a:lnTo>
                    <a:pt x="1414" y="32"/>
                  </a:lnTo>
                  <a:lnTo>
                    <a:pt x="1443" y="33"/>
                  </a:lnTo>
                  <a:lnTo>
                    <a:pt x="1525" y="36"/>
                  </a:lnTo>
                  <a:lnTo>
                    <a:pt x="1588" y="30"/>
                  </a:lnTo>
                  <a:lnTo>
                    <a:pt x="1621" y="32"/>
                  </a:lnTo>
                  <a:lnTo>
                    <a:pt x="1671" y="33"/>
                  </a:lnTo>
                  <a:lnTo>
                    <a:pt x="1714" y="29"/>
                  </a:lnTo>
                  <a:lnTo>
                    <a:pt x="1742" y="25"/>
                  </a:lnTo>
                  <a:lnTo>
                    <a:pt x="1781" y="32"/>
                  </a:lnTo>
                  <a:lnTo>
                    <a:pt x="1860" y="34"/>
                  </a:lnTo>
                  <a:lnTo>
                    <a:pt x="1913" y="25"/>
                  </a:lnTo>
                  <a:lnTo>
                    <a:pt x="1990" y="33"/>
                  </a:lnTo>
                  <a:lnTo>
                    <a:pt x="2046" y="33"/>
                  </a:lnTo>
                  <a:lnTo>
                    <a:pt x="2075" y="33"/>
                  </a:lnTo>
                  <a:lnTo>
                    <a:pt x="2093" y="47"/>
                  </a:lnTo>
                  <a:lnTo>
                    <a:pt x="2105" y="54"/>
                  </a:lnTo>
                  <a:lnTo>
                    <a:pt x="2115" y="68"/>
                  </a:lnTo>
                  <a:lnTo>
                    <a:pt x="2122" y="92"/>
                  </a:lnTo>
                  <a:lnTo>
                    <a:pt x="2128" y="124"/>
                  </a:lnTo>
                  <a:lnTo>
                    <a:pt x="2128" y="58"/>
                  </a:lnTo>
                  <a:lnTo>
                    <a:pt x="2128" y="41"/>
                  </a:lnTo>
                  <a:lnTo>
                    <a:pt x="2125" y="30"/>
                  </a:lnTo>
                  <a:lnTo>
                    <a:pt x="2120" y="16"/>
                  </a:lnTo>
                  <a:lnTo>
                    <a:pt x="2089" y="7"/>
                  </a:lnTo>
                  <a:lnTo>
                    <a:pt x="1974" y="6"/>
                  </a:lnTo>
                  <a:lnTo>
                    <a:pt x="1946" y="1"/>
                  </a:lnTo>
                  <a:lnTo>
                    <a:pt x="1855" y="1"/>
                  </a:lnTo>
                  <a:lnTo>
                    <a:pt x="1829" y="3"/>
                  </a:lnTo>
                  <a:lnTo>
                    <a:pt x="1774" y="3"/>
                  </a:lnTo>
                  <a:lnTo>
                    <a:pt x="1733" y="2"/>
                  </a:lnTo>
                  <a:lnTo>
                    <a:pt x="1658" y="8"/>
                  </a:lnTo>
                  <a:lnTo>
                    <a:pt x="1501" y="3"/>
                  </a:lnTo>
                  <a:lnTo>
                    <a:pt x="1453" y="6"/>
                  </a:lnTo>
                  <a:lnTo>
                    <a:pt x="1366" y="10"/>
                  </a:lnTo>
                  <a:lnTo>
                    <a:pt x="1311" y="6"/>
                  </a:lnTo>
                  <a:lnTo>
                    <a:pt x="1256" y="6"/>
                  </a:lnTo>
                  <a:lnTo>
                    <a:pt x="1212" y="6"/>
                  </a:lnTo>
                  <a:lnTo>
                    <a:pt x="1164" y="9"/>
                  </a:lnTo>
                  <a:lnTo>
                    <a:pt x="1135" y="4"/>
                  </a:lnTo>
                  <a:lnTo>
                    <a:pt x="1031" y="6"/>
                  </a:lnTo>
                  <a:lnTo>
                    <a:pt x="1000" y="6"/>
                  </a:lnTo>
                  <a:lnTo>
                    <a:pt x="945" y="4"/>
                  </a:lnTo>
                  <a:lnTo>
                    <a:pt x="837" y="6"/>
                  </a:lnTo>
                  <a:lnTo>
                    <a:pt x="741" y="4"/>
                  </a:lnTo>
                  <a:lnTo>
                    <a:pt x="652" y="4"/>
                  </a:lnTo>
                  <a:lnTo>
                    <a:pt x="610" y="6"/>
                  </a:lnTo>
                  <a:lnTo>
                    <a:pt x="569" y="2"/>
                  </a:lnTo>
                  <a:lnTo>
                    <a:pt x="535" y="2"/>
                  </a:lnTo>
                  <a:lnTo>
                    <a:pt x="431" y="2"/>
                  </a:lnTo>
                  <a:lnTo>
                    <a:pt x="312" y="4"/>
                  </a:lnTo>
                  <a:lnTo>
                    <a:pt x="256" y="2"/>
                  </a:lnTo>
                  <a:lnTo>
                    <a:pt x="190" y="4"/>
                  </a:lnTo>
                  <a:lnTo>
                    <a:pt x="107" y="0"/>
                  </a:lnTo>
                  <a:lnTo>
                    <a:pt x="56" y="0"/>
                  </a:lnTo>
                  <a:lnTo>
                    <a:pt x="34" y="1"/>
                  </a:lnTo>
                  <a:lnTo>
                    <a:pt x="19" y="6"/>
                  </a:lnTo>
                  <a:lnTo>
                    <a:pt x="5" y="18"/>
                  </a:lnTo>
                  <a:lnTo>
                    <a:pt x="1" y="37"/>
                  </a:lnTo>
                  <a:lnTo>
                    <a:pt x="0" y="56"/>
                  </a:lnTo>
                  <a:lnTo>
                    <a:pt x="0" y="78"/>
                  </a:lnTo>
                </a:path>
              </a:pathLst>
            </a:custGeom>
            <a:solidFill>
              <a:srgbClr val="FFFFFF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4298" name="Freeform 26"/>
            <p:cNvSpPr>
              <a:spLocks/>
            </p:cNvSpPr>
            <p:nvPr/>
          </p:nvSpPr>
          <p:spPr bwMode="auto">
            <a:xfrm>
              <a:off x="3574" y="363"/>
              <a:ext cx="2128" cy="65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6" y="12"/>
                </a:cxn>
                <a:cxn ang="0">
                  <a:pos x="8" y="40"/>
                </a:cxn>
                <a:cxn ang="0">
                  <a:pos x="27" y="52"/>
                </a:cxn>
                <a:cxn ang="0">
                  <a:pos x="59" y="49"/>
                </a:cxn>
                <a:cxn ang="0">
                  <a:pos x="110" y="49"/>
                </a:cxn>
                <a:cxn ang="0">
                  <a:pos x="162" y="50"/>
                </a:cxn>
                <a:cxn ang="0">
                  <a:pos x="192" y="51"/>
                </a:cxn>
                <a:cxn ang="0">
                  <a:pos x="248" y="48"/>
                </a:cxn>
                <a:cxn ang="0">
                  <a:pos x="327" y="51"/>
                </a:cxn>
                <a:cxn ang="0">
                  <a:pos x="413" y="51"/>
                </a:cxn>
                <a:cxn ang="0">
                  <a:pos x="479" y="53"/>
                </a:cxn>
                <a:cxn ang="0">
                  <a:pos x="517" y="52"/>
                </a:cxn>
                <a:cxn ang="0">
                  <a:pos x="645" y="53"/>
                </a:cxn>
                <a:cxn ang="0">
                  <a:pos x="725" y="49"/>
                </a:cxn>
                <a:cxn ang="0">
                  <a:pos x="805" y="50"/>
                </a:cxn>
                <a:cxn ang="0">
                  <a:pos x="869" y="50"/>
                </a:cxn>
                <a:cxn ang="0">
                  <a:pos x="968" y="49"/>
                </a:cxn>
                <a:cxn ang="0">
                  <a:pos x="1044" y="46"/>
                </a:cxn>
                <a:cxn ang="0">
                  <a:pos x="1157" y="47"/>
                </a:cxn>
                <a:cxn ang="0">
                  <a:pos x="1295" y="49"/>
                </a:cxn>
                <a:cxn ang="0">
                  <a:pos x="1377" y="46"/>
                </a:cxn>
                <a:cxn ang="0">
                  <a:pos x="1412" y="51"/>
                </a:cxn>
                <a:cxn ang="0">
                  <a:pos x="1519" y="51"/>
                </a:cxn>
                <a:cxn ang="0">
                  <a:pos x="1606" y="51"/>
                </a:cxn>
                <a:cxn ang="0">
                  <a:pos x="1636" y="48"/>
                </a:cxn>
                <a:cxn ang="0">
                  <a:pos x="1686" y="51"/>
                </a:cxn>
                <a:cxn ang="0">
                  <a:pos x="1712" y="52"/>
                </a:cxn>
                <a:cxn ang="0">
                  <a:pos x="1782" y="51"/>
                </a:cxn>
                <a:cxn ang="0">
                  <a:pos x="1841" y="50"/>
                </a:cxn>
                <a:cxn ang="0">
                  <a:pos x="1937" y="48"/>
                </a:cxn>
                <a:cxn ang="0">
                  <a:pos x="2072" y="47"/>
                </a:cxn>
                <a:cxn ang="0">
                  <a:pos x="2104" y="42"/>
                </a:cxn>
                <a:cxn ang="0">
                  <a:pos x="2120" y="27"/>
                </a:cxn>
                <a:cxn ang="0">
                  <a:pos x="2127" y="40"/>
                </a:cxn>
                <a:cxn ang="0">
                  <a:pos x="2124" y="51"/>
                </a:cxn>
                <a:cxn ang="0">
                  <a:pos x="2107" y="61"/>
                </a:cxn>
                <a:cxn ang="0">
                  <a:pos x="1972" y="61"/>
                </a:cxn>
                <a:cxn ang="0">
                  <a:pos x="1854" y="63"/>
                </a:cxn>
                <a:cxn ang="0">
                  <a:pos x="1800" y="64"/>
                </a:cxn>
                <a:cxn ang="0">
                  <a:pos x="1739" y="64"/>
                </a:cxn>
                <a:cxn ang="0">
                  <a:pos x="1628" y="60"/>
                </a:cxn>
                <a:cxn ang="0">
                  <a:pos x="1493" y="59"/>
                </a:cxn>
                <a:cxn ang="0">
                  <a:pos x="1382" y="61"/>
                </a:cxn>
                <a:cxn ang="0">
                  <a:pos x="1310" y="61"/>
                </a:cxn>
                <a:cxn ang="0">
                  <a:pos x="1256" y="61"/>
                </a:cxn>
                <a:cxn ang="0">
                  <a:pos x="1212" y="62"/>
                </a:cxn>
                <a:cxn ang="0">
                  <a:pos x="1163" y="60"/>
                </a:cxn>
                <a:cxn ang="0">
                  <a:pos x="1106" y="63"/>
                </a:cxn>
                <a:cxn ang="0">
                  <a:pos x="1030" y="62"/>
                </a:cxn>
                <a:cxn ang="0">
                  <a:pos x="971" y="62"/>
                </a:cxn>
                <a:cxn ang="0">
                  <a:pos x="885" y="64"/>
                </a:cxn>
                <a:cxn ang="0">
                  <a:pos x="784" y="64"/>
                </a:cxn>
                <a:cxn ang="0">
                  <a:pos x="692" y="64"/>
                </a:cxn>
                <a:cxn ang="0">
                  <a:pos x="609" y="61"/>
                </a:cxn>
                <a:cxn ang="0">
                  <a:pos x="534" y="62"/>
                </a:cxn>
                <a:cxn ang="0">
                  <a:pos x="401" y="63"/>
                </a:cxn>
                <a:cxn ang="0">
                  <a:pos x="256" y="62"/>
                </a:cxn>
                <a:cxn ang="0">
                  <a:pos x="19" y="61"/>
                </a:cxn>
                <a:cxn ang="0">
                  <a:pos x="1" y="49"/>
                </a:cxn>
                <a:cxn ang="0">
                  <a:pos x="0" y="32"/>
                </a:cxn>
              </a:cxnLst>
              <a:rect l="0" t="0" r="r" b="b"/>
              <a:pathLst>
                <a:path w="2128" h="65">
                  <a:moveTo>
                    <a:pt x="0" y="32"/>
                  </a:moveTo>
                  <a:lnTo>
                    <a:pt x="0" y="15"/>
                  </a:lnTo>
                  <a:lnTo>
                    <a:pt x="0" y="0"/>
                  </a:lnTo>
                  <a:lnTo>
                    <a:pt x="6" y="12"/>
                  </a:lnTo>
                  <a:lnTo>
                    <a:pt x="7" y="22"/>
                  </a:lnTo>
                  <a:lnTo>
                    <a:pt x="8" y="40"/>
                  </a:lnTo>
                  <a:lnTo>
                    <a:pt x="15" y="49"/>
                  </a:lnTo>
                  <a:lnTo>
                    <a:pt x="27" y="52"/>
                  </a:lnTo>
                  <a:lnTo>
                    <a:pt x="40" y="50"/>
                  </a:lnTo>
                  <a:lnTo>
                    <a:pt x="59" y="49"/>
                  </a:lnTo>
                  <a:lnTo>
                    <a:pt x="91" y="48"/>
                  </a:lnTo>
                  <a:lnTo>
                    <a:pt x="110" y="49"/>
                  </a:lnTo>
                  <a:lnTo>
                    <a:pt x="127" y="49"/>
                  </a:lnTo>
                  <a:lnTo>
                    <a:pt x="162" y="50"/>
                  </a:lnTo>
                  <a:lnTo>
                    <a:pt x="175" y="51"/>
                  </a:lnTo>
                  <a:lnTo>
                    <a:pt x="192" y="51"/>
                  </a:lnTo>
                  <a:lnTo>
                    <a:pt x="219" y="49"/>
                  </a:lnTo>
                  <a:lnTo>
                    <a:pt x="248" y="48"/>
                  </a:lnTo>
                  <a:lnTo>
                    <a:pt x="284" y="48"/>
                  </a:lnTo>
                  <a:lnTo>
                    <a:pt x="327" y="51"/>
                  </a:lnTo>
                  <a:lnTo>
                    <a:pt x="383" y="53"/>
                  </a:lnTo>
                  <a:lnTo>
                    <a:pt x="413" y="51"/>
                  </a:lnTo>
                  <a:lnTo>
                    <a:pt x="431" y="53"/>
                  </a:lnTo>
                  <a:lnTo>
                    <a:pt x="479" y="53"/>
                  </a:lnTo>
                  <a:lnTo>
                    <a:pt x="496" y="50"/>
                  </a:lnTo>
                  <a:lnTo>
                    <a:pt x="517" y="52"/>
                  </a:lnTo>
                  <a:lnTo>
                    <a:pt x="574" y="52"/>
                  </a:lnTo>
                  <a:lnTo>
                    <a:pt x="645" y="53"/>
                  </a:lnTo>
                  <a:lnTo>
                    <a:pt x="669" y="51"/>
                  </a:lnTo>
                  <a:lnTo>
                    <a:pt x="725" y="49"/>
                  </a:lnTo>
                  <a:lnTo>
                    <a:pt x="762" y="48"/>
                  </a:lnTo>
                  <a:lnTo>
                    <a:pt x="805" y="50"/>
                  </a:lnTo>
                  <a:lnTo>
                    <a:pt x="835" y="52"/>
                  </a:lnTo>
                  <a:lnTo>
                    <a:pt x="869" y="50"/>
                  </a:lnTo>
                  <a:lnTo>
                    <a:pt x="929" y="52"/>
                  </a:lnTo>
                  <a:lnTo>
                    <a:pt x="968" y="49"/>
                  </a:lnTo>
                  <a:lnTo>
                    <a:pt x="1005" y="49"/>
                  </a:lnTo>
                  <a:lnTo>
                    <a:pt x="1044" y="46"/>
                  </a:lnTo>
                  <a:lnTo>
                    <a:pt x="1093" y="50"/>
                  </a:lnTo>
                  <a:lnTo>
                    <a:pt x="1157" y="47"/>
                  </a:lnTo>
                  <a:lnTo>
                    <a:pt x="1230" y="47"/>
                  </a:lnTo>
                  <a:lnTo>
                    <a:pt x="1295" y="49"/>
                  </a:lnTo>
                  <a:lnTo>
                    <a:pt x="1334" y="46"/>
                  </a:lnTo>
                  <a:lnTo>
                    <a:pt x="1377" y="46"/>
                  </a:lnTo>
                  <a:lnTo>
                    <a:pt x="1394" y="50"/>
                  </a:lnTo>
                  <a:lnTo>
                    <a:pt x="1412" y="51"/>
                  </a:lnTo>
                  <a:lnTo>
                    <a:pt x="1469" y="49"/>
                  </a:lnTo>
                  <a:lnTo>
                    <a:pt x="1519" y="51"/>
                  </a:lnTo>
                  <a:lnTo>
                    <a:pt x="1587" y="51"/>
                  </a:lnTo>
                  <a:lnTo>
                    <a:pt x="1606" y="51"/>
                  </a:lnTo>
                  <a:lnTo>
                    <a:pt x="1619" y="51"/>
                  </a:lnTo>
                  <a:lnTo>
                    <a:pt x="1636" y="48"/>
                  </a:lnTo>
                  <a:lnTo>
                    <a:pt x="1670" y="50"/>
                  </a:lnTo>
                  <a:lnTo>
                    <a:pt x="1686" y="51"/>
                  </a:lnTo>
                  <a:lnTo>
                    <a:pt x="1698" y="50"/>
                  </a:lnTo>
                  <a:lnTo>
                    <a:pt x="1712" y="52"/>
                  </a:lnTo>
                  <a:lnTo>
                    <a:pt x="1739" y="49"/>
                  </a:lnTo>
                  <a:lnTo>
                    <a:pt x="1782" y="51"/>
                  </a:lnTo>
                  <a:lnTo>
                    <a:pt x="1824" y="48"/>
                  </a:lnTo>
                  <a:lnTo>
                    <a:pt x="1841" y="50"/>
                  </a:lnTo>
                  <a:lnTo>
                    <a:pt x="1859" y="50"/>
                  </a:lnTo>
                  <a:lnTo>
                    <a:pt x="1937" y="48"/>
                  </a:lnTo>
                  <a:lnTo>
                    <a:pt x="2013" y="50"/>
                  </a:lnTo>
                  <a:lnTo>
                    <a:pt x="2072" y="47"/>
                  </a:lnTo>
                  <a:lnTo>
                    <a:pt x="2092" y="45"/>
                  </a:lnTo>
                  <a:lnTo>
                    <a:pt x="2104" y="42"/>
                  </a:lnTo>
                  <a:lnTo>
                    <a:pt x="2113" y="36"/>
                  </a:lnTo>
                  <a:lnTo>
                    <a:pt x="2120" y="27"/>
                  </a:lnTo>
                  <a:lnTo>
                    <a:pt x="2127" y="14"/>
                  </a:lnTo>
                  <a:lnTo>
                    <a:pt x="2127" y="40"/>
                  </a:lnTo>
                  <a:lnTo>
                    <a:pt x="2127" y="47"/>
                  </a:lnTo>
                  <a:lnTo>
                    <a:pt x="2124" y="51"/>
                  </a:lnTo>
                  <a:lnTo>
                    <a:pt x="2118" y="57"/>
                  </a:lnTo>
                  <a:lnTo>
                    <a:pt x="2107" y="61"/>
                  </a:lnTo>
                  <a:lnTo>
                    <a:pt x="2029" y="64"/>
                  </a:lnTo>
                  <a:lnTo>
                    <a:pt x="1972" y="61"/>
                  </a:lnTo>
                  <a:lnTo>
                    <a:pt x="1945" y="63"/>
                  </a:lnTo>
                  <a:lnTo>
                    <a:pt x="1854" y="63"/>
                  </a:lnTo>
                  <a:lnTo>
                    <a:pt x="1828" y="62"/>
                  </a:lnTo>
                  <a:lnTo>
                    <a:pt x="1800" y="64"/>
                  </a:lnTo>
                  <a:lnTo>
                    <a:pt x="1772" y="62"/>
                  </a:lnTo>
                  <a:lnTo>
                    <a:pt x="1739" y="64"/>
                  </a:lnTo>
                  <a:lnTo>
                    <a:pt x="1653" y="63"/>
                  </a:lnTo>
                  <a:lnTo>
                    <a:pt x="1628" y="60"/>
                  </a:lnTo>
                  <a:lnTo>
                    <a:pt x="1547" y="63"/>
                  </a:lnTo>
                  <a:lnTo>
                    <a:pt x="1493" y="59"/>
                  </a:lnTo>
                  <a:lnTo>
                    <a:pt x="1430" y="63"/>
                  </a:lnTo>
                  <a:lnTo>
                    <a:pt x="1382" y="61"/>
                  </a:lnTo>
                  <a:lnTo>
                    <a:pt x="1336" y="63"/>
                  </a:lnTo>
                  <a:lnTo>
                    <a:pt x="1310" y="61"/>
                  </a:lnTo>
                  <a:lnTo>
                    <a:pt x="1287" y="61"/>
                  </a:lnTo>
                  <a:lnTo>
                    <a:pt x="1256" y="61"/>
                  </a:lnTo>
                  <a:lnTo>
                    <a:pt x="1235" y="60"/>
                  </a:lnTo>
                  <a:lnTo>
                    <a:pt x="1212" y="62"/>
                  </a:lnTo>
                  <a:lnTo>
                    <a:pt x="1188" y="60"/>
                  </a:lnTo>
                  <a:lnTo>
                    <a:pt x="1163" y="60"/>
                  </a:lnTo>
                  <a:lnTo>
                    <a:pt x="1134" y="62"/>
                  </a:lnTo>
                  <a:lnTo>
                    <a:pt x="1106" y="63"/>
                  </a:lnTo>
                  <a:lnTo>
                    <a:pt x="1075" y="63"/>
                  </a:lnTo>
                  <a:lnTo>
                    <a:pt x="1030" y="62"/>
                  </a:lnTo>
                  <a:lnTo>
                    <a:pt x="998" y="63"/>
                  </a:lnTo>
                  <a:lnTo>
                    <a:pt x="971" y="62"/>
                  </a:lnTo>
                  <a:lnTo>
                    <a:pt x="945" y="62"/>
                  </a:lnTo>
                  <a:lnTo>
                    <a:pt x="885" y="64"/>
                  </a:lnTo>
                  <a:lnTo>
                    <a:pt x="837" y="61"/>
                  </a:lnTo>
                  <a:lnTo>
                    <a:pt x="784" y="64"/>
                  </a:lnTo>
                  <a:lnTo>
                    <a:pt x="740" y="62"/>
                  </a:lnTo>
                  <a:lnTo>
                    <a:pt x="692" y="64"/>
                  </a:lnTo>
                  <a:lnTo>
                    <a:pt x="652" y="62"/>
                  </a:lnTo>
                  <a:lnTo>
                    <a:pt x="609" y="61"/>
                  </a:lnTo>
                  <a:lnTo>
                    <a:pt x="569" y="62"/>
                  </a:lnTo>
                  <a:lnTo>
                    <a:pt x="534" y="62"/>
                  </a:lnTo>
                  <a:lnTo>
                    <a:pt x="431" y="62"/>
                  </a:lnTo>
                  <a:lnTo>
                    <a:pt x="401" y="63"/>
                  </a:lnTo>
                  <a:lnTo>
                    <a:pt x="311" y="62"/>
                  </a:lnTo>
                  <a:lnTo>
                    <a:pt x="256" y="62"/>
                  </a:lnTo>
                  <a:lnTo>
                    <a:pt x="103" y="61"/>
                  </a:lnTo>
                  <a:lnTo>
                    <a:pt x="19" y="61"/>
                  </a:lnTo>
                  <a:lnTo>
                    <a:pt x="4" y="56"/>
                  </a:lnTo>
                  <a:lnTo>
                    <a:pt x="1" y="49"/>
                  </a:lnTo>
                  <a:lnTo>
                    <a:pt x="0" y="41"/>
                  </a:lnTo>
                  <a:lnTo>
                    <a:pt x="0" y="32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5364" r:id="rId1"/>
    <p:sldLayoutId id="2147484931" r:id="rId2"/>
    <p:sldLayoutId id="2147484930" r:id="rId3"/>
    <p:sldLayoutId id="2147484929" r:id="rId4"/>
    <p:sldLayoutId id="2147484928" r:id="rId5"/>
    <p:sldLayoutId id="2147484927" r:id="rId6"/>
    <p:sldLayoutId id="2147484926" r:id="rId7"/>
    <p:sldLayoutId id="2147484925" r:id="rId8"/>
    <p:sldLayoutId id="2147484924" r:id="rId9"/>
    <p:sldLayoutId id="2147484923" r:id="rId10"/>
    <p:sldLayoutId id="2147484922" r:id="rId11"/>
    <p:sldLayoutId id="2147484921" r:id="rId12"/>
  </p:sldLayoutIdLst>
  <p:transition spd="med">
    <p:wipe dir="r"/>
  </p:transition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28.xml"/><Relationship Id="rId4" Type="http://schemas.openxmlformats.org/officeDocument/2006/relationships/image" Target="../media/image3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28.xml"/><Relationship Id="rId4" Type="http://schemas.openxmlformats.org/officeDocument/2006/relationships/image" Target="../media/image3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28.xml"/><Relationship Id="rId4" Type="http://schemas.openxmlformats.org/officeDocument/2006/relationships/image" Target="../media/image3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28.xml"/><Relationship Id="rId5" Type="http://schemas.openxmlformats.org/officeDocument/2006/relationships/image" Target="../media/image31.gif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28.xml"/><Relationship Id="rId4" Type="http://schemas.openxmlformats.org/officeDocument/2006/relationships/image" Target="../media/image3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28.xml"/><Relationship Id="rId4" Type="http://schemas.openxmlformats.org/officeDocument/2006/relationships/image" Target="../media/image3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28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28.xml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28.xml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28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28.xml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28.xml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28.xml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28.xml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28.xml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28.xml"/><Relationship Id="rId4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28.xml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8.xml"/><Relationship Id="rId4" Type="http://schemas.openxmlformats.org/officeDocument/2006/relationships/image" Target="../media/image3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28.xml"/><Relationship Id="rId4" Type="http://schemas.openxmlformats.org/officeDocument/2006/relationships/image" Target="../media/image3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28.xml"/><Relationship Id="rId4" Type="http://schemas.openxmlformats.org/officeDocument/2006/relationships/image" Target="../media/image3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28.xml"/><Relationship Id="rId4" Type="http://schemas.openxmlformats.org/officeDocument/2006/relationships/image" Target="../media/image3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28.xml"/><Relationship Id="rId4" Type="http://schemas.openxmlformats.org/officeDocument/2006/relationships/image" Target="../media/image3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ru-RU" sz="6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_MachinaNovaStarD" pitchFamily="82" charset="-52"/>
              </a:rPr>
              <a:t>Подготовка к ОГЭ</a:t>
            </a:r>
            <a:endParaRPr lang="ru-RU" sz="6000" dirty="0">
              <a:solidFill>
                <a:schemeClr val="accent1">
                  <a:lumMod val="60000"/>
                  <a:lumOff val="40000"/>
                </a:schemeClr>
              </a:solidFill>
              <a:latin typeface="a_MachinaNovaStarD" pitchFamily="82" charset="-52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z="8800" smtClean="0">
              <a:solidFill>
                <a:srgbClr val="34A3FF"/>
              </a:solidFill>
              <a:latin typeface="a_MachinaNovaStarD"/>
            </a:endParaRPr>
          </a:p>
        </p:txBody>
      </p:sp>
      <p:pic>
        <p:nvPicPr>
          <p:cNvPr id="704515" name="Picture 2" descr="C:\Documents and Settings\User\Мои документы\Мои рисунки\476249-77cb5f0b36de6c3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285750"/>
            <a:ext cx="164782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5720" y="285728"/>
            <a:ext cx="864399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Овал 3"/>
          <p:cNvSpPr/>
          <p:nvPr/>
        </p:nvSpPr>
        <p:spPr>
          <a:xfrm>
            <a:off x="1571604" y="4786322"/>
            <a:ext cx="4929222" cy="1714512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tx1"/>
                </a:solidFill>
              </a:rPr>
              <a:t>4</a:t>
            </a:r>
            <a:endParaRPr lang="ru-RU" sz="6000" b="1" dirty="0">
              <a:solidFill>
                <a:schemeClr val="tx1"/>
              </a:solidFill>
            </a:endParaRPr>
          </a:p>
        </p:txBody>
      </p:sp>
      <p:pic>
        <p:nvPicPr>
          <p:cNvPr id="719877" name="Picture 3" descr="C:\Documents and Settings\User\Мои документы\Мои рисунки\689431-383be09eb5593e4b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00" y="5143500"/>
            <a:ext cx="10191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5720" y="428604"/>
            <a:ext cx="850112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Овал 3"/>
          <p:cNvSpPr/>
          <p:nvPr/>
        </p:nvSpPr>
        <p:spPr>
          <a:xfrm>
            <a:off x="1571604" y="4857760"/>
            <a:ext cx="4929222" cy="1714512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tx1"/>
                </a:solidFill>
              </a:rPr>
              <a:t>2,3</a:t>
            </a:r>
            <a:endParaRPr lang="ru-RU" sz="6000" b="1" dirty="0">
              <a:solidFill>
                <a:schemeClr val="tx1"/>
              </a:solidFill>
            </a:endParaRPr>
          </a:p>
        </p:txBody>
      </p:sp>
      <p:pic>
        <p:nvPicPr>
          <p:cNvPr id="721925" name="Picture 3" descr="C:\Documents and Settings\User\Мои документы\Мои рисунки\689431-383be09eb5593e4b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00" y="5143500"/>
            <a:ext cx="10191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28596" y="357166"/>
            <a:ext cx="821537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Овал 3"/>
          <p:cNvSpPr/>
          <p:nvPr/>
        </p:nvSpPr>
        <p:spPr>
          <a:xfrm>
            <a:off x="1571604" y="4857760"/>
            <a:ext cx="4929222" cy="1714512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tx1"/>
                </a:solidFill>
              </a:rPr>
              <a:t>3</a:t>
            </a:r>
            <a:endParaRPr lang="ru-RU" sz="6000" b="1" dirty="0">
              <a:solidFill>
                <a:schemeClr val="tx1"/>
              </a:solidFill>
            </a:endParaRPr>
          </a:p>
        </p:txBody>
      </p:sp>
      <p:pic>
        <p:nvPicPr>
          <p:cNvPr id="723973" name="Picture 3" descr="C:\Documents and Settings\User\Мои документы\Мои рисунки\689431-383be09eb5593e4b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00" y="5143500"/>
            <a:ext cx="10191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42910" y="428604"/>
            <a:ext cx="7786742" cy="152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42910" y="1928802"/>
            <a:ext cx="778674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Овал 4"/>
          <p:cNvSpPr/>
          <p:nvPr/>
        </p:nvSpPr>
        <p:spPr>
          <a:xfrm>
            <a:off x="1571604" y="4857760"/>
            <a:ext cx="4929222" cy="1714512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tx1"/>
                </a:solidFill>
              </a:rPr>
              <a:t>1,2</a:t>
            </a:r>
            <a:endParaRPr lang="ru-RU" sz="6000" b="1" dirty="0">
              <a:solidFill>
                <a:schemeClr val="tx1"/>
              </a:solidFill>
            </a:endParaRPr>
          </a:p>
        </p:txBody>
      </p:sp>
      <p:pic>
        <p:nvPicPr>
          <p:cNvPr id="726022" name="Picture 3" descr="C:\Documents and Settings\User\Мои документы\Мои рисунки\689431-383be09eb5593e4b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29500" y="5143500"/>
            <a:ext cx="10191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57158" y="214290"/>
            <a:ext cx="850112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Овал 3"/>
          <p:cNvSpPr/>
          <p:nvPr/>
        </p:nvSpPr>
        <p:spPr>
          <a:xfrm>
            <a:off x="1571604" y="4857760"/>
            <a:ext cx="4929222" cy="1714512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tx1"/>
                </a:solidFill>
              </a:rPr>
              <a:t>6</a:t>
            </a:r>
            <a:endParaRPr lang="ru-RU" sz="6000" b="1" dirty="0">
              <a:solidFill>
                <a:schemeClr val="tx1"/>
              </a:solidFill>
            </a:endParaRPr>
          </a:p>
        </p:txBody>
      </p:sp>
      <p:pic>
        <p:nvPicPr>
          <p:cNvPr id="728069" name="Picture 3" descr="C:\Documents and Settings\User\Мои документы\Мои рисунки\689431-383be09eb5593e4b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00" y="5143500"/>
            <a:ext cx="10191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57158" y="214290"/>
            <a:ext cx="842968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Овал 3"/>
          <p:cNvSpPr/>
          <p:nvPr/>
        </p:nvSpPr>
        <p:spPr>
          <a:xfrm>
            <a:off x="1571604" y="4857760"/>
            <a:ext cx="4929222" cy="1714512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tx1"/>
                </a:solidFill>
              </a:rPr>
              <a:t>1</a:t>
            </a:r>
            <a:endParaRPr lang="ru-RU" sz="6000" b="1" dirty="0">
              <a:solidFill>
                <a:schemeClr val="tx1"/>
              </a:solidFill>
            </a:endParaRPr>
          </a:p>
        </p:txBody>
      </p:sp>
      <p:pic>
        <p:nvPicPr>
          <p:cNvPr id="730117" name="Picture 3" descr="C:\Documents and Settings\User\Мои документы\Мои рисунки\689431-383be09eb5593e4b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00" y="5143500"/>
            <a:ext cx="10191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1571604" y="4857760"/>
            <a:ext cx="4929222" cy="1714512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tx1"/>
                </a:solidFill>
              </a:rPr>
              <a:t>1,2</a:t>
            </a:r>
            <a:endParaRPr lang="ru-RU" sz="6000" b="1" dirty="0">
              <a:solidFill>
                <a:schemeClr val="tx1"/>
              </a:solidFill>
            </a:endParaRPr>
          </a:p>
        </p:txBody>
      </p:sp>
      <p:pic>
        <p:nvPicPr>
          <p:cNvPr id="732164" name="Picture 3" descr="C:\Documents and Settings\User\Мои документы\Мои рисунки\689431-383be09eb5593e4b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00" y="5143500"/>
            <a:ext cx="10191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5720" y="285728"/>
            <a:ext cx="857256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1428728" y="4929198"/>
            <a:ext cx="4929222" cy="1714512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tx1"/>
                </a:solidFill>
              </a:rPr>
              <a:t>1</a:t>
            </a:r>
            <a:endParaRPr lang="ru-RU" sz="6000" b="1" dirty="0">
              <a:solidFill>
                <a:schemeClr val="tx1"/>
              </a:solidFill>
            </a:endParaRPr>
          </a:p>
        </p:txBody>
      </p:sp>
      <p:pic>
        <p:nvPicPr>
          <p:cNvPr id="734212" name="Picture 3" descr="C:\Documents and Settings\User\Мои документы\Мои рисунки\689431-383be09eb5593e4b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00" y="5143500"/>
            <a:ext cx="10191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57158" y="214290"/>
            <a:ext cx="857256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1571604" y="4857760"/>
            <a:ext cx="4929222" cy="1714512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tx1"/>
                </a:solidFill>
              </a:rPr>
              <a:t>2,3</a:t>
            </a:r>
            <a:endParaRPr lang="ru-RU" sz="6000" b="1" dirty="0">
              <a:solidFill>
                <a:schemeClr val="tx1"/>
              </a:solidFill>
            </a:endParaRPr>
          </a:p>
        </p:txBody>
      </p:sp>
      <p:pic>
        <p:nvPicPr>
          <p:cNvPr id="736260" name="Picture 3" descr="C:\Documents and Settings\User\Мои документы\Мои рисунки\689431-383be09eb5593e4b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00" y="5143500"/>
            <a:ext cx="10191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57158" y="214290"/>
            <a:ext cx="850112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1571604" y="4857760"/>
            <a:ext cx="4929222" cy="1714512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tx1"/>
                </a:solidFill>
              </a:rPr>
              <a:t>1,2,3</a:t>
            </a:r>
            <a:endParaRPr lang="ru-RU" sz="6000" b="1" dirty="0">
              <a:solidFill>
                <a:schemeClr val="tx1"/>
              </a:solidFill>
            </a:endParaRPr>
          </a:p>
        </p:txBody>
      </p:sp>
      <p:pic>
        <p:nvPicPr>
          <p:cNvPr id="738308" name="Picture 3" descr="C:\Documents and Settings\User\Мои документы\Мои рисунки\689431-383be09eb5593e4b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00" y="5143500"/>
            <a:ext cx="10191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5720" y="214290"/>
            <a:ext cx="885828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Сложноподчинённое предложение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СПП – это сложное предложение, в котором от одной части к другой можно поставить вопрос, то есть одна часть главная, а другая – зависимая (придаточная)</a:t>
            </a:r>
          </a:p>
          <a:p>
            <a:r>
              <a:rPr lang="ru-RU" smtClean="0"/>
              <a:t>Части в СПП связаны подчинительными союзами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1571604" y="4857760"/>
            <a:ext cx="4929222" cy="1714512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tx1"/>
                </a:solidFill>
              </a:rPr>
              <a:t>2,3</a:t>
            </a:r>
            <a:endParaRPr lang="ru-RU" sz="6000" b="1" dirty="0">
              <a:solidFill>
                <a:schemeClr val="tx1"/>
              </a:solidFill>
            </a:endParaRPr>
          </a:p>
        </p:txBody>
      </p:sp>
      <p:pic>
        <p:nvPicPr>
          <p:cNvPr id="740356" name="Picture 3" descr="C:\Documents and Settings\User\Мои документы\Мои рисунки\689431-383be09eb5593e4b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00" y="5143500"/>
            <a:ext cx="10191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5720" y="214290"/>
            <a:ext cx="850112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1571604" y="4857760"/>
            <a:ext cx="4929222" cy="1714512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tx1"/>
                </a:solidFill>
              </a:rPr>
              <a:t>3</a:t>
            </a:r>
            <a:endParaRPr lang="ru-RU" sz="6000" b="1" dirty="0">
              <a:solidFill>
                <a:schemeClr val="tx1"/>
              </a:solidFill>
            </a:endParaRPr>
          </a:p>
        </p:txBody>
      </p:sp>
      <p:pic>
        <p:nvPicPr>
          <p:cNvPr id="742404" name="Picture 3" descr="C:\Documents and Settings\User\Мои документы\Мои рисунки\689431-383be09eb5593e4b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00" y="5143500"/>
            <a:ext cx="10191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00034" y="357166"/>
            <a:ext cx="828680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1571604" y="4857760"/>
            <a:ext cx="4929222" cy="1714512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tx1"/>
                </a:solidFill>
              </a:rPr>
              <a:t>1,2</a:t>
            </a:r>
            <a:endParaRPr lang="ru-RU" sz="6000" b="1" dirty="0">
              <a:solidFill>
                <a:schemeClr val="tx1"/>
              </a:solidFill>
            </a:endParaRPr>
          </a:p>
        </p:txBody>
      </p:sp>
      <p:pic>
        <p:nvPicPr>
          <p:cNvPr id="744452" name="Picture 3" descr="C:\Documents and Settings\User\Мои документы\Мои рисунки\689431-383be09eb5593e4b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00" y="5143500"/>
            <a:ext cx="10191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5720" y="285728"/>
            <a:ext cx="850112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1571604" y="4857760"/>
            <a:ext cx="4929222" cy="1714512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tx1"/>
                </a:solidFill>
              </a:rPr>
              <a:t>1,2</a:t>
            </a:r>
            <a:endParaRPr lang="ru-RU" sz="6000" b="1" dirty="0">
              <a:solidFill>
                <a:schemeClr val="tx1"/>
              </a:solidFill>
            </a:endParaRPr>
          </a:p>
        </p:txBody>
      </p:sp>
      <p:pic>
        <p:nvPicPr>
          <p:cNvPr id="746500" name="Picture 3" descr="C:\Documents and Settings\User\Мои документы\Мои рисунки\689431-383be09eb5593e4b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00" y="5143500"/>
            <a:ext cx="10191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28596" y="214290"/>
            <a:ext cx="835824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1571604" y="4857760"/>
            <a:ext cx="4929222" cy="1714512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tx1"/>
                </a:solidFill>
              </a:rPr>
              <a:t>1,6, 7</a:t>
            </a:r>
            <a:endParaRPr lang="ru-RU" sz="6000" b="1" dirty="0">
              <a:solidFill>
                <a:schemeClr val="tx1"/>
              </a:solidFill>
            </a:endParaRPr>
          </a:p>
        </p:txBody>
      </p:sp>
      <p:pic>
        <p:nvPicPr>
          <p:cNvPr id="748548" name="Picture 3" descr="C:\Documents and Settings\User\Мои документы\Мои рисунки\689431-383be09eb5593e4b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00" y="5143500"/>
            <a:ext cx="10191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4282" y="285728"/>
            <a:ext cx="864399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1571604" y="4857760"/>
            <a:ext cx="4929222" cy="1714512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tx1"/>
                </a:solidFill>
              </a:rPr>
              <a:t>3,4</a:t>
            </a:r>
            <a:endParaRPr lang="ru-RU" sz="6000" b="1" dirty="0">
              <a:solidFill>
                <a:schemeClr val="tx1"/>
              </a:solidFill>
            </a:endParaRPr>
          </a:p>
        </p:txBody>
      </p:sp>
      <p:pic>
        <p:nvPicPr>
          <p:cNvPr id="750596" name="Picture 3" descr="C:\Documents and Settings\User\Мои документы\Мои рисунки\689431-383be09eb5593e4b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00" y="5143500"/>
            <a:ext cx="10191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57158" y="357166"/>
            <a:ext cx="857256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1571604" y="4857760"/>
            <a:ext cx="4929222" cy="1714512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tx1"/>
                </a:solidFill>
              </a:rPr>
              <a:t>1,3</a:t>
            </a:r>
            <a:endParaRPr lang="ru-RU" sz="6000" b="1" dirty="0">
              <a:solidFill>
                <a:schemeClr val="tx1"/>
              </a:solidFill>
            </a:endParaRPr>
          </a:p>
        </p:txBody>
      </p:sp>
      <p:pic>
        <p:nvPicPr>
          <p:cNvPr id="752644" name="Picture 3" descr="C:\Documents and Settings\User\Мои документы\Мои рисунки\689431-383be09eb5593e4b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00" y="5143500"/>
            <a:ext cx="10191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28596" y="357166"/>
            <a:ext cx="871540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5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Типы придаточных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50" y="3000375"/>
            <a:ext cx="2571750" cy="64293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Определительные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14688" y="3000375"/>
            <a:ext cx="2571750" cy="64293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Изъяснительные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43625" y="3000375"/>
            <a:ext cx="2571750" cy="64293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Обстоятельственные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5750" y="4214813"/>
            <a:ext cx="2571750" cy="6429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Вопросы определений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143250" y="4214813"/>
            <a:ext cx="2571750" cy="6429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Вопросы дополнений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43625" y="4214813"/>
            <a:ext cx="2571750" cy="6429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Вопросы обстоятельств</a:t>
            </a:r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609" name="Заголовок 1"/>
          <p:cNvSpPr>
            <a:spLocks noGrp="1"/>
          </p:cNvSpPr>
          <p:nvPr>
            <p:ph type="title"/>
          </p:nvPr>
        </p:nvSpPr>
        <p:spPr>
          <a:xfrm>
            <a:off x="785813" y="0"/>
            <a:ext cx="7696200" cy="914400"/>
          </a:xfrm>
        </p:spPr>
        <p:txBody>
          <a:bodyPr/>
          <a:lstStyle/>
          <a:p>
            <a:pPr algn="ctr"/>
            <a:r>
              <a:rPr lang="ru-RU" smtClean="0"/>
              <a:t>Придаточные обстоятельственные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00188" y="1071563"/>
            <a:ext cx="2000250" cy="6429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Времени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43625" y="1000125"/>
            <a:ext cx="2000250" cy="64293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Места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750" y="2714625"/>
            <a:ext cx="2000250" cy="64293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Образа действия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86188" y="2714625"/>
            <a:ext cx="2000250" cy="64293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Меры и степени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43625" y="2714625"/>
            <a:ext cx="2000250" cy="64293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Уступки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313" y="4357688"/>
            <a:ext cx="2000250" cy="6429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Причины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28875" y="4357688"/>
            <a:ext cx="2000250" cy="6429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Цели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714875" y="4357688"/>
            <a:ext cx="2000250" cy="6429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Следствия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929438" y="4357688"/>
            <a:ext cx="2000250" cy="6429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Сравнения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428750" y="1643063"/>
            <a:ext cx="2133600" cy="9191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Когда? С каких пор? До каких пор?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072188" y="1500188"/>
            <a:ext cx="2133600" cy="9191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Где? Куда? Откуда?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357313" y="3214688"/>
            <a:ext cx="2133600" cy="9191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Как? Каким образом?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714750" y="3214688"/>
            <a:ext cx="2133600" cy="9191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 какой мере?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 какой степени?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072188" y="3214688"/>
            <a:ext cx="2133600" cy="9191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Несмотря на что? Невзирая на что?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42875" y="5072063"/>
            <a:ext cx="2133600" cy="9191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По какой причине? Почему?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357438" y="5072063"/>
            <a:ext cx="2133600" cy="9191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Зачем? С какой целью?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643438" y="5072063"/>
            <a:ext cx="2133600" cy="9191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Что стало следствием этого?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858000" y="5072063"/>
            <a:ext cx="2133600" cy="9191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Как что? Как кто?</a:t>
            </a:r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4282" y="357166"/>
            <a:ext cx="892971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Овал 30"/>
          <p:cNvSpPr/>
          <p:nvPr/>
        </p:nvSpPr>
        <p:spPr>
          <a:xfrm>
            <a:off x="2000232" y="4857760"/>
            <a:ext cx="4929222" cy="1714512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tx1"/>
                </a:solidFill>
              </a:rPr>
              <a:t>1,2,3</a:t>
            </a:r>
            <a:endParaRPr lang="ru-RU" sz="6000" b="1" dirty="0">
              <a:solidFill>
                <a:schemeClr val="tx1"/>
              </a:solidFill>
            </a:endParaRPr>
          </a:p>
        </p:txBody>
      </p:sp>
      <p:pic>
        <p:nvPicPr>
          <p:cNvPr id="709637" name="Picture 3" descr="C:\Documents and Settings\User\Мои документы\Мои рисунки\689431-383be09eb5593e4b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00" y="5143500"/>
            <a:ext cx="10191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4282" y="285728"/>
            <a:ext cx="892971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Овал 5"/>
          <p:cNvSpPr/>
          <p:nvPr/>
        </p:nvSpPr>
        <p:spPr>
          <a:xfrm>
            <a:off x="1928794" y="4786322"/>
            <a:ext cx="4929222" cy="1714512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tx1"/>
                </a:solidFill>
              </a:rPr>
              <a:t>1,2</a:t>
            </a:r>
            <a:endParaRPr lang="ru-RU" sz="6000" b="1" dirty="0">
              <a:solidFill>
                <a:schemeClr val="tx1"/>
              </a:solidFill>
            </a:endParaRPr>
          </a:p>
        </p:txBody>
      </p:sp>
      <p:pic>
        <p:nvPicPr>
          <p:cNvPr id="711685" name="Picture 3" descr="C:\Documents and Settings\User\Мои документы\Мои рисунки\689431-383be09eb5593e4b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00" y="5143500"/>
            <a:ext cx="10191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28596" y="285728"/>
            <a:ext cx="828680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Овал 4"/>
          <p:cNvSpPr/>
          <p:nvPr/>
        </p:nvSpPr>
        <p:spPr>
          <a:xfrm>
            <a:off x="1571604" y="4857760"/>
            <a:ext cx="4929222" cy="1714512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tx1"/>
                </a:solidFill>
              </a:rPr>
              <a:t>5</a:t>
            </a:r>
            <a:endParaRPr lang="ru-RU" sz="6000" b="1" dirty="0">
              <a:solidFill>
                <a:schemeClr val="tx1"/>
              </a:solidFill>
            </a:endParaRPr>
          </a:p>
        </p:txBody>
      </p:sp>
      <p:pic>
        <p:nvPicPr>
          <p:cNvPr id="713733" name="Picture 3" descr="C:\Documents and Settings\User\Мои документы\Мои рисунки\689431-383be09eb5593e4b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00" y="5143500"/>
            <a:ext cx="10191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57158" y="428604"/>
            <a:ext cx="850112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Овал 3"/>
          <p:cNvSpPr/>
          <p:nvPr/>
        </p:nvSpPr>
        <p:spPr>
          <a:xfrm>
            <a:off x="1571604" y="4857760"/>
            <a:ext cx="4929222" cy="1714512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tx1"/>
                </a:solidFill>
              </a:rPr>
              <a:t>2,3</a:t>
            </a:r>
            <a:endParaRPr lang="ru-RU" sz="6000" b="1" dirty="0">
              <a:solidFill>
                <a:schemeClr val="tx1"/>
              </a:solidFill>
            </a:endParaRPr>
          </a:p>
        </p:txBody>
      </p:sp>
      <p:pic>
        <p:nvPicPr>
          <p:cNvPr id="715781" name="Picture 3" descr="C:\Documents and Settings\User\Мои документы\Мои рисунки\689431-383be09eb5593e4b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00" y="5143500"/>
            <a:ext cx="10191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28596" y="357166"/>
            <a:ext cx="821537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Овал 3"/>
          <p:cNvSpPr/>
          <p:nvPr/>
        </p:nvSpPr>
        <p:spPr>
          <a:xfrm>
            <a:off x="1571604" y="4857760"/>
            <a:ext cx="4929222" cy="1714512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tx1"/>
                </a:solidFill>
              </a:rPr>
              <a:t>1</a:t>
            </a:r>
            <a:endParaRPr lang="ru-RU" sz="6000" b="1" dirty="0">
              <a:solidFill>
                <a:schemeClr val="tx1"/>
              </a:solidFill>
            </a:endParaRPr>
          </a:p>
        </p:txBody>
      </p:sp>
      <p:pic>
        <p:nvPicPr>
          <p:cNvPr id="717829" name="Picture 3" descr="C:\Documents and Settings\User\Мои документы\Мои рисунки\689431-383be09eb5593e4b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00" y="5143500"/>
            <a:ext cx="10191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156">
  <a:themeElements>
    <a:clrScheme name="Products And Services Overview 1">
      <a:dk1>
        <a:srgbClr val="000000"/>
      </a:dk1>
      <a:lt1>
        <a:srgbClr val="FFFFFF"/>
      </a:lt1>
      <a:dk2>
        <a:srgbClr val="301800"/>
      </a:dk2>
      <a:lt2>
        <a:srgbClr val="614020"/>
      </a:lt2>
      <a:accent1>
        <a:srgbClr val="B38961"/>
      </a:accent1>
      <a:accent2>
        <a:srgbClr val="996633"/>
      </a:accent2>
      <a:accent3>
        <a:srgbClr val="FFFFFF"/>
      </a:accent3>
      <a:accent4>
        <a:srgbClr val="000000"/>
      </a:accent4>
      <a:accent5>
        <a:srgbClr val="D6C4B7"/>
      </a:accent5>
      <a:accent6>
        <a:srgbClr val="8A5C2D"/>
      </a:accent6>
      <a:hlink>
        <a:srgbClr val="9D9C81"/>
      </a:hlink>
      <a:folHlink>
        <a:srgbClr val="B2B2B2"/>
      </a:folHlink>
    </a:clrScheme>
    <a:fontScheme name="Products And Services Overvie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ducts And Services Overview 1">
        <a:dk1>
          <a:srgbClr val="000000"/>
        </a:dk1>
        <a:lt1>
          <a:srgbClr val="FFFFFF"/>
        </a:lt1>
        <a:dk2>
          <a:srgbClr val="301800"/>
        </a:dk2>
        <a:lt2>
          <a:srgbClr val="614020"/>
        </a:lt2>
        <a:accent1>
          <a:srgbClr val="B38961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D6C4B7"/>
        </a:accent5>
        <a:accent6>
          <a:srgbClr val="8A5C2D"/>
        </a:accent6>
        <a:hlink>
          <a:srgbClr val="9D9C81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ducts And Services Overview 2">
        <a:dk1>
          <a:srgbClr val="000000"/>
        </a:dk1>
        <a:lt1>
          <a:srgbClr val="FFFFFF"/>
        </a:lt1>
        <a:dk2>
          <a:srgbClr val="003399"/>
        </a:dk2>
        <a:lt2>
          <a:srgbClr val="003366"/>
        </a:lt2>
        <a:accent1>
          <a:srgbClr val="6397CB"/>
        </a:accent1>
        <a:accent2>
          <a:srgbClr val="336699"/>
        </a:accent2>
        <a:accent3>
          <a:srgbClr val="FFFFFF"/>
        </a:accent3>
        <a:accent4>
          <a:srgbClr val="000000"/>
        </a:accent4>
        <a:accent5>
          <a:srgbClr val="B7C9E2"/>
        </a:accent5>
        <a:accent6>
          <a:srgbClr val="2D5C8A"/>
        </a:accent6>
        <a:hlink>
          <a:srgbClr val="8585E1"/>
        </a:hlink>
        <a:folHlink>
          <a:srgbClr val="867A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ducts And Services Overvie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WETSAND">
  <a:themeElements>
    <a:clrScheme name="WETSAND 1">
      <a:dk1>
        <a:srgbClr val="393939"/>
      </a:dk1>
      <a:lt1>
        <a:srgbClr val="FFFFFF"/>
      </a:lt1>
      <a:dk2>
        <a:srgbClr val="8F8466"/>
      </a:dk2>
      <a:lt2>
        <a:srgbClr val="FF9933"/>
      </a:lt2>
      <a:accent1>
        <a:srgbClr val="CC9900"/>
      </a:accent1>
      <a:accent2>
        <a:srgbClr val="00CCCC"/>
      </a:accent2>
      <a:accent3>
        <a:srgbClr val="C6C2B8"/>
      </a:accent3>
      <a:accent4>
        <a:srgbClr val="DADADA"/>
      </a:accent4>
      <a:accent5>
        <a:srgbClr val="E2CAAA"/>
      </a:accent5>
      <a:accent6>
        <a:srgbClr val="00B9B9"/>
      </a:accent6>
      <a:hlink>
        <a:srgbClr val="FFCCCC"/>
      </a:hlink>
      <a:folHlink>
        <a:srgbClr val="CCCCCC"/>
      </a:folHlink>
    </a:clrScheme>
    <a:fontScheme name="WETSAND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ETSAND 1">
        <a:dk1>
          <a:srgbClr val="393939"/>
        </a:dk1>
        <a:lt1>
          <a:srgbClr val="FFFFFF"/>
        </a:lt1>
        <a:dk2>
          <a:srgbClr val="8F8466"/>
        </a:dk2>
        <a:lt2>
          <a:srgbClr val="FF9933"/>
        </a:lt2>
        <a:accent1>
          <a:srgbClr val="CC9900"/>
        </a:accent1>
        <a:accent2>
          <a:srgbClr val="00CCCC"/>
        </a:accent2>
        <a:accent3>
          <a:srgbClr val="C6C2B8"/>
        </a:accent3>
        <a:accent4>
          <a:srgbClr val="DADADA"/>
        </a:accent4>
        <a:accent5>
          <a:srgbClr val="E2CAAA"/>
        </a:accent5>
        <a:accent6>
          <a:srgbClr val="00B9B9"/>
        </a:accent6>
        <a:hlink>
          <a:srgbClr val="FFCCCC"/>
        </a:hlink>
        <a:folHlink>
          <a:srgbClr val="CC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TSAND 2">
        <a:dk1>
          <a:srgbClr val="000000"/>
        </a:dk1>
        <a:lt1>
          <a:srgbClr val="8F8466"/>
        </a:lt1>
        <a:dk2>
          <a:srgbClr val="000000"/>
        </a:dk2>
        <a:lt2>
          <a:srgbClr val="393939"/>
        </a:lt2>
        <a:accent1>
          <a:srgbClr val="CC9900"/>
        </a:accent1>
        <a:accent2>
          <a:srgbClr val="00CCCC"/>
        </a:accent2>
        <a:accent3>
          <a:srgbClr val="C6C2B8"/>
        </a:accent3>
        <a:accent4>
          <a:srgbClr val="000000"/>
        </a:accent4>
        <a:accent5>
          <a:srgbClr val="E2CAAA"/>
        </a:accent5>
        <a:accent6>
          <a:srgbClr val="00B9B9"/>
        </a:accent6>
        <a:hlink>
          <a:srgbClr val="FF9966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TSAND 3">
        <a:dk1>
          <a:srgbClr val="393939"/>
        </a:dk1>
        <a:lt1>
          <a:srgbClr val="FFFFFF"/>
        </a:lt1>
        <a:dk2>
          <a:srgbClr val="CBCBCB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E2E2E2"/>
        </a:accent3>
        <a:accent4>
          <a:srgbClr val="DADADA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NEONLIT">
  <a:themeElements>
    <a:clrScheme name="NEONLIT 1">
      <a:dk1>
        <a:srgbClr val="393939"/>
      </a:dk1>
      <a:lt1>
        <a:srgbClr val="FFFFFF"/>
      </a:lt1>
      <a:dk2>
        <a:srgbClr val="000000"/>
      </a:dk2>
      <a:lt2>
        <a:srgbClr val="FF9900"/>
      </a:lt2>
      <a:accent1>
        <a:srgbClr val="9900FF"/>
      </a:accent1>
      <a:accent2>
        <a:srgbClr val="D60093"/>
      </a:accent2>
      <a:accent3>
        <a:srgbClr val="AAAAAA"/>
      </a:accent3>
      <a:accent4>
        <a:srgbClr val="DADADA"/>
      </a:accent4>
      <a:accent5>
        <a:srgbClr val="CAAAFF"/>
      </a:accent5>
      <a:accent6>
        <a:srgbClr val="C20085"/>
      </a:accent6>
      <a:hlink>
        <a:srgbClr val="00CCCC"/>
      </a:hlink>
      <a:folHlink>
        <a:srgbClr val="969696"/>
      </a:folHlink>
    </a:clrScheme>
    <a:fontScheme name="NEONL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ONLIT 1">
        <a:dk1>
          <a:srgbClr val="393939"/>
        </a:dk1>
        <a:lt1>
          <a:srgbClr val="FFFFFF"/>
        </a:lt1>
        <a:dk2>
          <a:srgbClr val="000000"/>
        </a:dk2>
        <a:lt2>
          <a:srgbClr val="FF9900"/>
        </a:lt2>
        <a:accent1>
          <a:srgbClr val="9900FF"/>
        </a:accent1>
        <a:accent2>
          <a:srgbClr val="D60093"/>
        </a:accent2>
        <a:accent3>
          <a:srgbClr val="AAAAAA"/>
        </a:accent3>
        <a:accent4>
          <a:srgbClr val="DADADA"/>
        </a:accent4>
        <a:accent5>
          <a:srgbClr val="CAAAFF"/>
        </a:accent5>
        <a:accent6>
          <a:srgbClr val="C20085"/>
        </a:accent6>
        <a:hlink>
          <a:srgbClr val="00CCCC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ONLIT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CCFFCC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FFE2"/>
        </a:accent5>
        <a:accent6>
          <a:srgbClr val="8AB9E7"/>
        </a:accent6>
        <a:hlink>
          <a:srgbClr val="CCCCFF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ONLIT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555555"/>
        </a:accent6>
        <a:hlink>
          <a:srgbClr val="DDDDD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Лучи">
  <a:themeElements>
    <a:clrScheme name="Лучи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Луч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Лучи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Русское зарубежье в годы войны">
  <a:themeElements>
    <a:clrScheme name="Оформление по умолчанию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Разрез">
  <a:themeElements>
    <a:clrScheme name="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_Шаблон схемы книгохранилища">
  <a:themeElements>
    <a:clrScheme name="Шаблон схемы книгохранилища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Шаблон схемы книгохранилища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схемы книгохранилищ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Занавес">
  <a:themeElements>
    <a:clrScheme name="Занавес 6">
      <a:dk1>
        <a:srgbClr val="0A6866"/>
      </a:dk1>
      <a:lt1>
        <a:srgbClr val="FFFFFF"/>
      </a:lt1>
      <a:dk2>
        <a:srgbClr val="0D8784"/>
      </a:dk2>
      <a:lt2>
        <a:srgbClr val="B8DEC6"/>
      </a:lt2>
      <a:accent1>
        <a:srgbClr val="3C7652"/>
      </a:accent1>
      <a:accent2>
        <a:srgbClr val="005250"/>
      </a:accent2>
      <a:accent3>
        <a:srgbClr val="AAC3C2"/>
      </a:accent3>
      <a:accent4>
        <a:srgbClr val="DADADA"/>
      </a:accent4>
      <a:accent5>
        <a:srgbClr val="AFBDB3"/>
      </a:accent5>
      <a:accent6>
        <a:srgbClr val="004948"/>
      </a:accent6>
      <a:hlink>
        <a:srgbClr val="00E0A5"/>
      </a:hlink>
      <a:folHlink>
        <a:srgbClr val="00CCFF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Тема17">
  <a:themeElements>
    <a:clrScheme name="MUSIC 1">
      <a:dk1>
        <a:srgbClr val="000000"/>
      </a:dk1>
      <a:lt1>
        <a:srgbClr val="C1CEFF"/>
      </a:lt1>
      <a:dk2>
        <a:srgbClr val="0000FF"/>
      </a:dk2>
      <a:lt2>
        <a:srgbClr val="FFFF00"/>
      </a:lt2>
      <a:accent1>
        <a:srgbClr val="618FFD"/>
      </a:accent1>
      <a:accent2>
        <a:srgbClr val="EF9100"/>
      </a:accent2>
      <a:accent3>
        <a:srgbClr val="AAAAFF"/>
      </a:accent3>
      <a:accent4>
        <a:srgbClr val="A4B0DA"/>
      </a:accent4>
      <a:accent5>
        <a:srgbClr val="B7C6FE"/>
      </a:accent5>
      <a:accent6>
        <a:srgbClr val="D98300"/>
      </a:accent6>
      <a:hlink>
        <a:srgbClr val="CF0E30"/>
      </a:hlink>
      <a:folHlink>
        <a:srgbClr val="919191"/>
      </a:folHlink>
    </a:clrScheme>
    <a:fontScheme name="MUS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USIC 1">
        <a:dk1>
          <a:srgbClr val="000000"/>
        </a:dk1>
        <a:lt1>
          <a:srgbClr val="C1CEFF"/>
        </a:lt1>
        <a:dk2>
          <a:srgbClr val="0000FF"/>
        </a:dk2>
        <a:lt2>
          <a:srgbClr val="FFFF00"/>
        </a:lt2>
        <a:accent1>
          <a:srgbClr val="618FFD"/>
        </a:accent1>
        <a:accent2>
          <a:srgbClr val="EF9100"/>
        </a:accent2>
        <a:accent3>
          <a:srgbClr val="AAAAFF"/>
        </a:accent3>
        <a:accent4>
          <a:srgbClr val="A4B0DA"/>
        </a:accent4>
        <a:accent5>
          <a:srgbClr val="B7C6FE"/>
        </a:accent5>
        <a:accent6>
          <a:srgbClr val="D98300"/>
        </a:accent6>
        <a:hlink>
          <a:srgbClr val="CF0E30"/>
        </a:hlink>
        <a:folHlink>
          <a:srgbClr val="9191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SIC 2">
        <a:dk1>
          <a:srgbClr val="081D58"/>
        </a:dk1>
        <a:lt1>
          <a:srgbClr val="A2C1FE"/>
        </a:lt1>
        <a:dk2>
          <a:srgbClr val="063DE8"/>
        </a:dk2>
        <a:lt2>
          <a:srgbClr val="00279F"/>
        </a:lt2>
        <a:accent1>
          <a:srgbClr val="618FFD"/>
        </a:accent1>
        <a:accent2>
          <a:srgbClr val="EF9100"/>
        </a:accent2>
        <a:accent3>
          <a:srgbClr val="CEDDFE"/>
        </a:accent3>
        <a:accent4>
          <a:srgbClr val="06174A"/>
        </a:accent4>
        <a:accent5>
          <a:srgbClr val="B7C6FE"/>
        </a:accent5>
        <a:accent6>
          <a:srgbClr val="D98300"/>
        </a:accent6>
        <a:hlink>
          <a:srgbClr val="CF0E30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SIC 3">
        <a:dk1>
          <a:srgbClr val="000000"/>
        </a:dk1>
        <a:lt1>
          <a:srgbClr val="DADADA"/>
        </a:lt1>
        <a:dk2>
          <a:srgbClr val="000000"/>
        </a:dk2>
        <a:lt2>
          <a:srgbClr val="676767"/>
        </a:lt2>
        <a:accent1>
          <a:srgbClr val="919191"/>
        </a:accent1>
        <a:accent2>
          <a:srgbClr val="CECECE"/>
        </a:accent2>
        <a:accent3>
          <a:srgbClr val="EAEAEA"/>
        </a:accent3>
        <a:accent4>
          <a:srgbClr val="000000"/>
        </a:accent4>
        <a:accent5>
          <a:srgbClr val="C7C7C7"/>
        </a:accent5>
        <a:accent6>
          <a:srgbClr val="BABABA"/>
        </a:accent6>
        <a:hlink>
          <a:srgbClr val="FFFFFF"/>
        </a:hlink>
        <a:folHlink>
          <a:srgbClr val="23232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_COLORBOX">
  <a:themeElements>
    <a:clrScheme name="COLORBOX 1">
      <a:dk1>
        <a:srgbClr val="000000"/>
      </a:dk1>
      <a:lt1>
        <a:srgbClr val="FFFFFF"/>
      </a:lt1>
      <a:dk2>
        <a:srgbClr val="969696"/>
      </a:dk2>
      <a:lt2>
        <a:srgbClr val="FFFFFF"/>
      </a:lt2>
      <a:accent1>
        <a:srgbClr val="0000FF"/>
      </a:accent1>
      <a:accent2>
        <a:srgbClr val="66FF33"/>
      </a:accent2>
      <a:accent3>
        <a:srgbClr val="C9C9C9"/>
      </a:accent3>
      <a:accent4>
        <a:srgbClr val="DADADA"/>
      </a:accent4>
      <a:accent5>
        <a:srgbClr val="AAAAFF"/>
      </a:accent5>
      <a:accent6>
        <a:srgbClr val="5CE72D"/>
      </a:accent6>
      <a:hlink>
        <a:srgbClr val="D60093"/>
      </a:hlink>
      <a:folHlink>
        <a:srgbClr val="B2B2B2"/>
      </a:folHlink>
    </a:clrScheme>
    <a:fontScheme name="COLORBOX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LORBOX 1">
        <a:dk1>
          <a:srgbClr val="000000"/>
        </a:dk1>
        <a:lt1>
          <a:srgbClr val="FFFFFF"/>
        </a:lt1>
        <a:dk2>
          <a:srgbClr val="969696"/>
        </a:dk2>
        <a:lt2>
          <a:srgbClr val="FFFFFF"/>
        </a:lt2>
        <a:accent1>
          <a:srgbClr val="0000FF"/>
        </a:accent1>
        <a:accent2>
          <a:srgbClr val="66FF33"/>
        </a:accent2>
        <a:accent3>
          <a:srgbClr val="C9C9C9"/>
        </a:accent3>
        <a:accent4>
          <a:srgbClr val="DADADA"/>
        </a:accent4>
        <a:accent5>
          <a:srgbClr val="AAAAFF"/>
        </a:accent5>
        <a:accent6>
          <a:srgbClr val="5CE72D"/>
        </a:accent6>
        <a:hlink>
          <a:srgbClr val="D60093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ORBOX 2">
        <a:dk1>
          <a:srgbClr val="000000"/>
        </a:dk1>
        <a:lt1>
          <a:srgbClr val="FFFFFF"/>
        </a:lt1>
        <a:dk2>
          <a:srgbClr val="000000"/>
        </a:dk2>
        <a:lt2>
          <a:srgbClr val="FFFFCC"/>
        </a:lt2>
        <a:accent1>
          <a:srgbClr val="FF00FF"/>
        </a:accent1>
        <a:accent2>
          <a:srgbClr val="00FF00"/>
        </a:accent2>
        <a:accent3>
          <a:srgbClr val="FFFFFF"/>
        </a:accent3>
        <a:accent4>
          <a:srgbClr val="000000"/>
        </a:accent4>
        <a:accent5>
          <a:srgbClr val="FFAAFF"/>
        </a:accent5>
        <a:accent6>
          <a:srgbClr val="00E700"/>
        </a:accent6>
        <a:hlink>
          <a:srgbClr val="00FF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RBOX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_SHADEBAR">
  <a:themeElements>
    <a:clrScheme name="SHADEBAR 1">
      <a:dk1>
        <a:srgbClr val="000000"/>
      </a:dk1>
      <a:lt1>
        <a:srgbClr val="FFFFFF"/>
      </a:lt1>
      <a:dk2>
        <a:srgbClr val="777777"/>
      </a:dk2>
      <a:lt2>
        <a:srgbClr val="FFCCCC"/>
      </a:lt2>
      <a:accent1>
        <a:srgbClr val="00CCCC"/>
      </a:accent1>
      <a:accent2>
        <a:srgbClr val="CCCCFF"/>
      </a:accent2>
      <a:accent3>
        <a:srgbClr val="BDBDBD"/>
      </a:accent3>
      <a:accent4>
        <a:srgbClr val="DADADA"/>
      </a:accent4>
      <a:accent5>
        <a:srgbClr val="AAE2E2"/>
      </a:accent5>
      <a:accent6>
        <a:srgbClr val="B9B9E7"/>
      </a:accent6>
      <a:hlink>
        <a:srgbClr val="FF99FF"/>
      </a:hlink>
      <a:folHlink>
        <a:srgbClr val="B2B2B2"/>
      </a:folHlink>
    </a:clrScheme>
    <a:fontScheme name="SHADEBAR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HADEBAR 1">
        <a:dk1>
          <a:srgbClr val="000000"/>
        </a:dk1>
        <a:lt1>
          <a:srgbClr val="FFFFFF"/>
        </a:lt1>
        <a:dk2>
          <a:srgbClr val="777777"/>
        </a:dk2>
        <a:lt2>
          <a:srgbClr val="FFCCCC"/>
        </a:lt2>
        <a:accent1>
          <a:srgbClr val="00CCCC"/>
        </a:accent1>
        <a:accent2>
          <a:srgbClr val="CCCCFF"/>
        </a:accent2>
        <a:accent3>
          <a:srgbClr val="BDBDBD"/>
        </a:accent3>
        <a:accent4>
          <a:srgbClr val="DADADA"/>
        </a:accent4>
        <a:accent5>
          <a:srgbClr val="AAE2E2"/>
        </a:accent5>
        <a:accent6>
          <a:srgbClr val="B9B9E7"/>
        </a:accent6>
        <a:hlink>
          <a:srgbClr val="FF99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ADEBAR 2">
        <a:dk1>
          <a:srgbClr val="4D4D4D"/>
        </a:dk1>
        <a:lt1>
          <a:srgbClr val="00DDDD"/>
        </a:lt1>
        <a:dk2>
          <a:srgbClr val="006699"/>
        </a:dk2>
        <a:lt2>
          <a:srgbClr val="CCCCFF"/>
        </a:lt2>
        <a:accent1>
          <a:srgbClr val="9999FF"/>
        </a:accent1>
        <a:accent2>
          <a:srgbClr val="330099"/>
        </a:accent2>
        <a:accent3>
          <a:srgbClr val="AAEBEB"/>
        </a:accent3>
        <a:accent4>
          <a:srgbClr val="404040"/>
        </a:accent4>
        <a:accent5>
          <a:srgbClr val="CACAFF"/>
        </a:accent5>
        <a:accent6>
          <a:srgbClr val="2D008A"/>
        </a:accent6>
        <a:hlink>
          <a:srgbClr val="3399FF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ADEBAR 3">
        <a:dk1>
          <a:srgbClr val="000000"/>
        </a:dk1>
        <a:lt1>
          <a:srgbClr val="FFFFFF"/>
        </a:lt1>
        <a:dk2>
          <a:srgbClr val="777777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_MOUNTAIN">
  <a:themeElements>
    <a:clrScheme name="MOUNTAIN 1">
      <a:dk1>
        <a:srgbClr val="000000"/>
      </a:dk1>
      <a:lt1>
        <a:srgbClr val="FFFFCC"/>
      </a:lt1>
      <a:dk2>
        <a:srgbClr val="000066"/>
      </a:dk2>
      <a:lt2>
        <a:srgbClr val="FFFFCC"/>
      </a:lt2>
      <a:accent1>
        <a:srgbClr val="00CC99"/>
      </a:accent1>
      <a:accent2>
        <a:srgbClr val="3333CC"/>
      </a:accent2>
      <a:accent3>
        <a:srgbClr val="AAAAB8"/>
      </a:accent3>
      <a:accent4>
        <a:srgbClr val="DADAAE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UNTAI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UNTAIN 1">
        <a:dk1>
          <a:srgbClr val="000000"/>
        </a:dk1>
        <a:lt1>
          <a:srgbClr val="FFFFCC"/>
        </a:lt1>
        <a:dk2>
          <a:srgbClr val="000066"/>
        </a:dk2>
        <a:lt2>
          <a:srgbClr val="FFFFCC"/>
        </a:lt2>
        <a:accent1>
          <a:srgbClr val="00CC99"/>
        </a:accent1>
        <a:accent2>
          <a:srgbClr val="3333CC"/>
        </a:accent2>
        <a:accent3>
          <a:srgbClr val="AAAAB8"/>
        </a:accent3>
        <a:accent4>
          <a:srgbClr val="DADAAE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2">
        <a:dk1>
          <a:srgbClr val="000000"/>
        </a:dk1>
        <a:lt1>
          <a:srgbClr val="99FFFF"/>
        </a:lt1>
        <a:dk2>
          <a:srgbClr val="333300"/>
        </a:dk2>
        <a:lt2>
          <a:srgbClr val="99FFFF"/>
        </a:lt2>
        <a:accent1>
          <a:srgbClr val="FFCC66"/>
        </a:accent1>
        <a:accent2>
          <a:srgbClr val="0000FF"/>
        </a:accent2>
        <a:accent3>
          <a:srgbClr val="ADADAA"/>
        </a:accent3>
        <a:accent4>
          <a:srgbClr val="82DADA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3">
        <a:dk1>
          <a:srgbClr val="868686"/>
        </a:dk1>
        <a:lt1>
          <a:srgbClr val="FFFF99"/>
        </a:lt1>
        <a:dk2>
          <a:srgbClr val="993300"/>
        </a:dk2>
        <a:lt2>
          <a:srgbClr val="99FFFF"/>
        </a:lt2>
        <a:accent1>
          <a:srgbClr val="CBCBCB"/>
        </a:accent1>
        <a:accent2>
          <a:srgbClr val="0066FF"/>
        </a:accent2>
        <a:accent3>
          <a:srgbClr val="CAADAA"/>
        </a:accent3>
        <a:accent4>
          <a:srgbClr val="DADA82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4">
        <a:dk1>
          <a:srgbClr val="000000"/>
        </a:dk1>
        <a:lt1>
          <a:srgbClr val="FFFF99"/>
        </a:lt1>
        <a:dk2>
          <a:srgbClr val="996633"/>
        </a:dk2>
        <a:lt2>
          <a:srgbClr val="FFFF99"/>
        </a:lt2>
        <a:accent1>
          <a:srgbClr val="CBCBCB"/>
        </a:accent1>
        <a:accent2>
          <a:srgbClr val="0066FF"/>
        </a:accent2>
        <a:accent3>
          <a:srgbClr val="CAB8AD"/>
        </a:accent3>
        <a:accent4>
          <a:srgbClr val="DADA82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5">
        <a:dk1>
          <a:srgbClr val="000000"/>
        </a:dk1>
        <a:lt1>
          <a:srgbClr val="FFFFCC"/>
        </a:lt1>
        <a:dk2>
          <a:srgbClr val="000000"/>
        </a:dk2>
        <a:lt2>
          <a:srgbClr val="000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UNTAIN 6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UNTAIN 7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8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UNTAIN 9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_WETSAND">
  <a:themeElements>
    <a:clrScheme name="WETSAND 1">
      <a:dk1>
        <a:srgbClr val="393939"/>
      </a:dk1>
      <a:lt1>
        <a:srgbClr val="FFFFFF"/>
      </a:lt1>
      <a:dk2>
        <a:srgbClr val="8F8466"/>
      </a:dk2>
      <a:lt2>
        <a:srgbClr val="FF9933"/>
      </a:lt2>
      <a:accent1>
        <a:srgbClr val="CC9900"/>
      </a:accent1>
      <a:accent2>
        <a:srgbClr val="00CCCC"/>
      </a:accent2>
      <a:accent3>
        <a:srgbClr val="C6C2B8"/>
      </a:accent3>
      <a:accent4>
        <a:srgbClr val="DADADA"/>
      </a:accent4>
      <a:accent5>
        <a:srgbClr val="E2CAAA"/>
      </a:accent5>
      <a:accent6>
        <a:srgbClr val="00B9B9"/>
      </a:accent6>
      <a:hlink>
        <a:srgbClr val="FFCCCC"/>
      </a:hlink>
      <a:folHlink>
        <a:srgbClr val="CCCCCC"/>
      </a:folHlink>
    </a:clrScheme>
    <a:fontScheme name="WETSAND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ETSAND 1">
        <a:dk1>
          <a:srgbClr val="393939"/>
        </a:dk1>
        <a:lt1>
          <a:srgbClr val="FFFFFF"/>
        </a:lt1>
        <a:dk2>
          <a:srgbClr val="8F8466"/>
        </a:dk2>
        <a:lt2>
          <a:srgbClr val="FF9933"/>
        </a:lt2>
        <a:accent1>
          <a:srgbClr val="CC9900"/>
        </a:accent1>
        <a:accent2>
          <a:srgbClr val="00CCCC"/>
        </a:accent2>
        <a:accent3>
          <a:srgbClr val="C6C2B8"/>
        </a:accent3>
        <a:accent4>
          <a:srgbClr val="DADADA"/>
        </a:accent4>
        <a:accent5>
          <a:srgbClr val="E2CAAA"/>
        </a:accent5>
        <a:accent6>
          <a:srgbClr val="00B9B9"/>
        </a:accent6>
        <a:hlink>
          <a:srgbClr val="FFCCCC"/>
        </a:hlink>
        <a:folHlink>
          <a:srgbClr val="CC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TSAND 2">
        <a:dk1>
          <a:srgbClr val="000000"/>
        </a:dk1>
        <a:lt1>
          <a:srgbClr val="8F8466"/>
        </a:lt1>
        <a:dk2>
          <a:srgbClr val="000000"/>
        </a:dk2>
        <a:lt2>
          <a:srgbClr val="393939"/>
        </a:lt2>
        <a:accent1>
          <a:srgbClr val="CC9900"/>
        </a:accent1>
        <a:accent2>
          <a:srgbClr val="00CCCC"/>
        </a:accent2>
        <a:accent3>
          <a:srgbClr val="C6C2B8"/>
        </a:accent3>
        <a:accent4>
          <a:srgbClr val="000000"/>
        </a:accent4>
        <a:accent5>
          <a:srgbClr val="E2CAAA"/>
        </a:accent5>
        <a:accent6>
          <a:srgbClr val="00B9B9"/>
        </a:accent6>
        <a:hlink>
          <a:srgbClr val="FF9966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TSAND 3">
        <a:dk1>
          <a:srgbClr val="393939"/>
        </a:dk1>
        <a:lt1>
          <a:srgbClr val="FFFFFF"/>
        </a:lt1>
        <a:dk2>
          <a:srgbClr val="CBCBCB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E2E2E2"/>
        </a:accent3>
        <a:accent4>
          <a:srgbClr val="DADADA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_NEONLIT">
  <a:themeElements>
    <a:clrScheme name="NEONLIT 1">
      <a:dk1>
        <a:srgbClr val="393939"/>
      </a:dk1>
      <a:lt1>
        <a:srgbClr val="FFFFFF"/>
      </a:lt1>
      <a:dk2>
        <a:srgbClr val="000000"/>
      </a:dk2>
      <a:lt2>
        <a:srgbClr val="FF9900"/>
      </a:lt2>
      <a:accent1>
        <a:srgbClr val="9900FF"/>
      </a:accent1>
      <a:accent2>
        <a:srgbClr val="D60093"/>
      </a:accent2>
      <a:accent3>
        <a:srgbClr val="AAAAAA"/>
      </a:accent3>
      <a:accent4>
        <a:srgbClr val="DADADA"/>
      </a:accent4>
      <a:accent5>
        <a:srgbClr val="CAAAFF"/>
      </a:accent5>
      <a:accent6>
        <a:srgbClr val="C20085"/>
      </a:accent6>
      <a:hlink>
        <a:srgbClr val="00CCCC"/>
      </a:hlink>
      <a:folHlink>
        <a:srgbClr val="969696"/>
      </a:folHlink>
    </a:clrScheme>
    <a:fontScheme name="NEONL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ONLIT 1">
        <a:dk1>
          <a:srgbClr val="393939"/>
        </a:dk1>
        <a:lt1>
          <a:srgbClr val="FFFFFF"/>
        </a:lt1>
        <a:dk2>
          <a:srgbClr val="000000"/>
        </a:dk2>
        <a:lt2>
          <a:srgbClr val="FF9900"/>
        </a:lt2>
        <a:accent1>
          <a:srgbClr val="9900FF"/>
        </a:accent1>
        <a:accent2>
          <a:srgbClr val="D60093"/>
        </a:accent2>
        <a:accent3>
          <a:srgbClr val="AAAAAA"/>
        </a:accent3>
        <a:accent4>
          <a:srgbClr val="DADADA"/>
        </a:accent4>
        <a:accent5>
          <a:srgbClr val="CAAAFF"/>
        </a:accent5>
        <a:accent6>
          <a:srgbClr val="C20085"/>
        </a:accent6>
        <a:hlink>
          <a:srgbClr val="00CCCC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ONLIT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CCFFCC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FFE2"/>
        </a:accent5>
        <a:accent6>
          <a:srgbClr val="8AB9E7"/>
        </a:accent6>
        <a:hlink>
          <a:srgbClr val="CCCCFF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ONLIT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555555"/>
        </a:accent6>
        <a:hlink>
          <a:srgbClr val="DDDDD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1_Лучи">
  <a:themeElements>
    <a:clrScheme name="Лучи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Луч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Лучи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1_Русское зарубежье в годы войны">
  <a:themeElements>
    <a:clrScheme name="Оформление по умолчанию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1_Разрез">
  <a:themeElements>
    <a:clrScheme name="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_Шаблон схемы книгохранилища">
  <a:themeElements>
    <a:clrScheme name="Шаблон схемы книгохранилища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Шаблон схемы книгохранилища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схемы книгохранилищ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Orbit">
  <a:themeElements>
    <a:clrScheme name="Orbit 5">
      <a:dk1>
        <a:srgbClr val="BA0023"/>
      </a:dk1>
      <a:lt1>
        <a:srgbClr val="FFFFFF"/>
      </a:lt1>
      <a:dk2>
        <a:srgbClr val="800000"/>
      </a:dk2>
      <a:lt2>
        <a:srgbClr val="FFFF99"/>
      </a:lt2>
      <a:accent1>
        <a:srgbClr val="FF6600"/>
      </a:accent1>
      <a:accent2>
        <a:srgbClr val="C5543D"/>
      </a:accent2>
      <a:accent3>
        <a:srgbClr val="C0AAAA"/>
      </a:accent3>
      <a:accent4>
        <a:srgbClr val="DADADA"/>
      </a:accent4>
      <a:accent5>
        <a:srgbClr val="FFB8AA"/>
      </a:accent5>
      <a:accent6>
        <a:srgbClr val="B24B36"/>
      </a:accent6>
      <a:hlink>
        <a:srgbClr val="FFFF00"/>
      </a:hlink>
      <a:folHlink>
        <a:srgbClr val="FF9900"/>
      </a:folHlink>
    </a:clrScheme>
    <a:fontScheme name="Orbi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1_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Тема156">
  <a:themeElements>
    <a:clrScheme name="Products And Services Overview 1">
      <a:dk1>
        <a:srgbClr val="000000"/>
      </a:dk1>
      <a:lt1>
        <a:srgbClr val="FFFFFF"/>
      </a:lt1>
      <a:dk2>
        <a:srgbClr val="301800"/>
      </a:dk2>
      <a:lt2>
        <a:srgbClr val="614020"/>
      </a:lt2>
      <a:accent1>
        <a:srgbClr val="B38961"/>
      </a:accent1>
      <a:accent2>
        <a:srgbClr val="996633"/>
      </a:accent2>
      <a:accent3>
        <a:srgbClr val="FFFFFF"/>
      </a:accent3>
      <a:accent4>
        <a:srgbClr val="000000"/>
      </a:accent4>
      <a:accent5>
        <a:srgbClr val="D6C4B7"/>
      </a:accent5>
      <a:accent6>
        <a:srgbClr val="8A5C2D"/>
      </a:accent6>
      <a:hlink>
        <a:srgbClr val="9D9C81"/>
      </a:hlink>
      <a:folHlink>
        <a:srgbClr val="B2B2B2"/>
      </a:folHlink>
    </a:clrScheme>
    <a:fontScheme name="Products And Services Overvie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ducts And Services Overview 1">
        <a:dk1>
          <a:srgbClr val="000000"/>
        </a:dk1>
        <a:lt1>
          <a:srgbClr val="FFFFFF"/>
        </a:lt1>
        <a:dk2>
          <a:srgbClr val="301800"/>
        </a:dk2>
        <a:lt2>
          <a:srgbClr val="614020"/>
        </a:lt2>
        <a:accent1>
          <a:srgbClr val="B38961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D6C4B7"/>
        </a:accent5>
        <a:accent6>
          <a:srgbClr val="8A5C2D"/>
        </a:accent6>
        <a:hlink>
          <a:srgbClr val="9D9C81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ducts And Services Overview 2">
        <a:dk1>
          <a:srgbClr val="000000"/>
        </a:dk1>
        <a:lt1>
          <a:srgbClr val="FFFFFF"/>
        </a:lt1>
        <a:dk2>
          <a:srgbClr val="003399"/>
        </a:dk2>
        <a:lt2>
          <a:srgbClr val="003366"/>
        </a:lt2>
        <a:accent1>
          <a:srgbClr val="6397CB"/>
        </a:accent1>
        <a:accent2>
          <a:srgbClr val="336699"/>
        </a:accent2>
        <a:accent3>
          <a:srgbClr val="FFFFFF"/>
        </a:accent3>
        <a:accent4>
          <a:srgbClr val="000000"/>
        </a:accent4>
        <a:accent5>
          <a:srgbClr val="B7C9E2"/>
        </a:accent5>
        <a:accent6>
          <a:srgbClr val="2D5C8A"/>
        </a:accent6>
        <a:hlink>
          <a:srgbClr val="8585E1"/>
        </a:hlink>
        <a:folHlink>
          <a:srgbClr val="867A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ducts And Services Overvie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_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Кимоно">
  <a:themeElements>
    <a:clrScheme name="Кимоно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Кимон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Кимоно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1_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Край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Сетка с тенью">
  <a:themeElements>
    <a:clrScheme name="Сетка с тенью 8">
      <a:dk1>
        <a:srgbClr val="D1CC00"/>
      </a:dk1>
      <a:lt1>
        <a:srgbClr val="FFFFFF"/>
      </a:lt1>
      <a:dk2>
        <a:srgbClr val="CCCC00"/>
      </a:dk2>
      <a:lt2>
        <a:srgbClr val="F3F5B1"/>
      </a:lt2>
      <a:accent1>
        <a:srgbClr val="808000"/>
      </a:accent1>
      <a:accent2>
        <a:srgbClr val="AEAA00"/>
      </a:accent2>
      <a:accent3>
        <a:srgbClr val="E2E2AA"/>
      </a:accent3>
      <a:accent4>
        <a:srgbClr val="DADADA"/>
      </a:accent4>
      <a:accent5>
        <a:srgbClr val="C0C0AA"/>
      </a:accent5>
      <a:accent6>
        <a:srgbClr val="9D9A00"/>
      </a:accent6>
      <a:hlink>
        <a:srgbClr val="FFCC00"/>
      </a:hlink>
      <a:folHlink>
        <a:srgbClr val="FFFF99"/>
      </a:folHlink>
    </a:clrScheme>
    <a:fontScheme name="Сетка с тень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ка с тенью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PORTNOTE">
  <a:themeElements>
    <a:clrScheme name="PORTNOTE 2">
      <a:dk1>
        <a:srgbClr val="000000"/>
      </a:dk1>
      <a:lt1>
        <a:srgbClr val="FFFFFF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FFFFF"/>
      </a:accent3>
      <a:accent4>
        <a:srgbClr val="000000"/>
      </a:accent4>
      <a:accent5>
        <a:srgbClr val="CDDBB9"/>
      </a:accent5>
      <a:accent6>
        <a:srgbClr val="3086A5"/>
      </a:accent6>
      <a:hlink>
        <a:srgbClr val="9191E1"/>
      </a:hlink>
      <a:folHlink>
        <a:srgbClr val="CC9864"/>
      </a:folHlink>
    </a:clrScheme>
    <a:fontScheme name="PORTNO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ORTNOTE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9191E1"/>
        </a:hlink>
        <a:folHlink>
          <a:srgbClr val="CC986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TNOTE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9191E1"/>
        </a:hlink>
        <a:folHlink>
          <a:srgbClr val="CC986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TNOT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TNOTE 4">
        <a:dk1>
          <a:srgbClr val="000066"/>
        </a:dk1>
        <a:lt1>
          <a:srgbClr val="FDEDFD"/>
        </a:lt1>
        <a:dk2>
          <a:srgbClr val="221304"/>
        </a:dk2>
        <a:lt2>
          <a:srgbClr val="F3D9F3"/>
        </a:lt2>
        <a:accent1>
          <a:srgbClr val="A1BD69"/>
        </a:accent1>
        <a:accent2>
          <a:srgbClr val="3694B6"/>
        </a:accent2>
        <a:accent3>
          <a:srgbClr val="FEF4FE"/>
        </a:accent3>
        <a:accent4>
          <a:srgbClr val="000056"/>
        </a:accent4>
        <a:accent5>
          <a:srgbClr val="CDDBB9"/>
        </a:accent5>
        <a:accent6>
          <a:srgbClr val="3086A5"/>
        </a:accent6>
        <a:hlink>
          <a:srgbClr val="9191E1"/>
        </a:hlink>
        <a:folHlink>
          <a:srgbClr val="CC986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RTNOTE 5">
        <a:dk1>
          <a:srgbClr val="000000"/>
        </a:dk1>
        <a:lt1>
          <a:srgbClr val="EBF6FD"/>
        </a:lt1>
        <a:dk2>
          <a:srgbClr val="221304"/>
        </a:dk2>
        <a:lt2>
          <a:srgbClr val="CCECFF"/>
        </a:lt2>
        <a:accent1>
          <a:srgbClr val="A1BD69"/>
        </a:accent1>
        <a:accent2>
          <a:srgbClr val="3694B6"/>
        </a:accent2>
        <a:accent3>
          <a:srgbClr val="F3FAFE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9191E1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Тема124">
  <a:themeElements>
    <a:clrScheme name="Каскад 4">
      <a:dk1>
        <a:srgbClr val="FFFFCC"/>
      </a:dk1>
      <a:lt1>
        <a:srgbClr val="FFFFFF"/>
      </a:lt1>
      <a:dk2>
        <a:srgbClr val="000066"/>
      </a:dk2>
      <a:lt2>
        <a:srgbClr val="FFFFFF"/>
      </a:lt2>
      <a:accent1>
        <a:srgbClr val="0078F0"/>
      </a:accent1>
      <a:accent2>
        <a:srgbClr val="CCECFF"/>
      </a:accent2>
      <a:accent3>
        <a:srgbClr val="AAAAB8"/>
      </a:accent3>
      <a:accent4>
        <a:srgbClr val="DADADA"/>
      </a:accent4>
      <a:accent5>
        <a:srgbClr val="AABEF6"/>
      </a:accent5>
      <a:accent6>
        <a:srgbClr val="B9D6E7"/>
      </a:accent6>
      <a:hlink>
        <a:srgbClr val="3399FF"/>
      </a:hlink>
      <a:folHlink>
        <a:srgbClr val="FFCC00"/>
      </a:folHlink>
    </a:clrScheme>
    <a:fontScheme name="Каскад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скад 1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5C5C8A"/>
        </a:accent6>
        <a:hlink>
          <a:srgbClr val="FFFF99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2">
        <a:dk1>
          <a:srgbClr val="CC99FF"/>
        </a:dk1>
        <a:lt1>
          <a:srgbClr val="FFFFFF"/>
        </a:lt1>
        <a:dk2>
          <a:srgbClr val="400040"/>
        </a:dk2>
        <a:lt2>
          <a:srgbClr val="FFFFFF"/>
        </a:lt2>
        <a:accent1>
          <a:srgbClr val="FF66FF"/>
        </a:accent1>
        <a:accent2>
          <a:srgbClr val="CC00CC"/>
        </a:accent2>
        <a:accent3>
          <a:srgbClr val="AFAAAF"/>
        </a:accent3>
        <a:accent4>
          <a:srgbClr val="DADADA"/>
        </a:accent4>
        <a:accent5>
          <a:srgbClr val="FFB8FF"/>
        </a:accent5>
        <a:accent6>
          <a:srgbClr val="B900B9"/>
        </a:accent6>
        <a:hlink>
          <a:srgbClr val="FF7C80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3">
        <a:dk1>
          <a:srgbClr val="CC99FF"/>
        </a:dk1>
        <a:lt1>
          <a:srgbClr val="FFFFFF"/>
        </a:lt1>
        <a:dk2>
          <a:srgbClr val="34022D"/>
        </a:dk2>
        <a:lt2>
          <a:srgbClr val="FFFFFF"/>
        </a:lt2>
        <a:accent1>
          <a:srgbClr val="775EC8"/>
        </a:accent1>
        <a:accent2>
          <a:srgbClr val="9933FF"/>
        </a:accent2>
        <a:accent3>
          <a:srgbClr val="AEAAAD"/>
        </a:accent3>
        <a:accent4>
          <a:srgbClr val="DADADA"/>
        </a:accent4>
        <a:accent5>
          <a:srgbClr val="BDB6E0"/>
        </a:accent5>
        <a:accent6>
          <a:srgbClr val="8A2DE7"/>
        </a:accent6>
        <a:hlink>
          <a:srgbClr val="993366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4">
        <a:dk1>
          <a:srgbClr val="FFFFCC"/>
        </a:dk1>
        <a:lt1>
          <a:srgbClr val="FFFFFF"/>
        </a:lt1>
        <a:dk2>
          <a:srgbClr val="000066"/>
        </a:dk2>
        <a:lt2>
          <a:srgbClr val="FFFFFF"/>
        </a:lt2>
        <a:accent1>
          <a:srgbClr val="0078F0"/>
        </a:accent1>
        <a:accent2>
          <a:srgbClr val="CCECFF"/>
        </a:accent2>
        <a:accent3>
          <a:srgbClr val="AAAAB8"/>
        </a:accent3>
        <a:accent4>
          <a:srgbClr val="DADADA"/>
        </a:accent4>
        <a:accent5>
          <a:srgbClr val="AABEF6"/>
        </a:accent5>
        <a:accent6>
          <a:srgbClr val="B9D6E7"/>
        </a:accent6>
        <a:hlink>
          <a:srgbClr val="3399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5">
        <a:dk1>
          <a:srgbClr val="00FFFF"/>
        </a:dk1>
        <a:lt1>
          <a:srgbClr val="FFFFFF"/>
        </a:lt1>
        <a:dk2>
          <a:srgbClr val="4E009C"/>
        </a:dk2>
        <a:lt2>
          <a:srgbClr val="FFFFFF"/>
        </a:lt2>
        <a:accent1>
          <a:srgbClr val="00A8A4"/>
        </a:accent1>
        <a:accent2>
          <a:srgbClr val="3399FF"/>
        </a:accent2>
        <a:accent3>
          <a:srgbClr val="B2AACB"/>
        </a:accent3>
        <a:accent4>
          <a:srgbClr val="DADADA"/>
        </a:accent4>
        <a:accent5>
          <a:srgbClr val="AAD1CF"/>
        </a:accent5>
        <a:accent6>
          <a:srgbClr val="2D8A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6">
        <a:dk1>
          <a:srgbClr val="CCCC33"/>
        </a:dk1>
        <a:lt1>
          <a:srgbClr val="FFFFFF"/>
        </a:lt1>
        <a:dk2>
          <a:srgbClr val="003300"/>
        </a:dk2>
        <a:lt2>
          <a:srgbClr val="FFFFCC"/>
        </a:lt2>
        <a:accent1>
          <a:srgbClr val="008000"/>
        </a:accent1>
        <a:accent2>
          <a:srgbClr val="669900"/>
        </a:accent2>
        <a:accent3>
          <a:srgbClr val="AAADAA"/>
        </a:accent3>
        <a:accent4>
          <a:srgbClr val="DADADA"/>
        </a:accent4>
        <a:accent5>
          <a:srgbClr val="AAC0AA"/>
        </a:accent5>
        <a:accent6>
          <a:srgbClr val="5C8A00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7">
        <a:dk1>
          <a:srgbClr val="CCCC99"/>
        </a:dk1>
        <a:lt1>
          <a:srgbClr val="FFFFFF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E2CAAA"/>
        </a:accent5>
        <a:accent6>
          <a:srgbClr val="8A5C2D"/>
        </a:accent6>
        <a:hlink>
          <a:srgbClr val="FFFFCC"/>
        </a:hlink>
        <a:folHlink>
          <a:srgbClr val="DDD8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8">
        <a:dk1>
          <a:srgbClr val="204162"/>
        </a:dk1>
        <a:lt1>
          <a:srgbClr val="FFFFFF"/>
        </a:lt1>
        <a:dk2>
          <a:srgbClr val="204162"/>
        </a:dk2>
        <a:lt2>
          <a:srgbClr val="003300"/>
        </a:lt2>
        <a:accent1>
          <a:srgbClr val="99CC00"/>
        </a:accent1>
        <a:accent2>
          <a:srgbClr val="336633"/>
        </a:accent2>
        <a:accent3>
          <a:srgbClr val="FFFFFF"/>
        </a:accent3>
        <a:accent4>
          <a:srgbClr val="1A3653"/>
        </a:accent4>
        <a:accent5>
          <a:srgbClr val="CAE2AA"/>
        </a:accent5>
        <a:accent6>
          <a:srgbClr val="2D5C2D"/>
        </a:accent6>
        <a:hlink>
          <a:srgbClr val="6666FF"/>
        </a:hlink>
        <a:folHlink>
          <a:srgbClr val="C5C2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скад 9">
        <a:dk1>
          <a:srgbClr val="000000"/>
        </a:dk1>
        <a:lt1>
          <a:srgbClr val="FFFFFF"/>
        </a:lt1>
        <a:dk2>
          <a:srgbClr val="1C1C34"/>
        </a:dk2>
        <a:lt2>
          <a:srgbClr val="000066"/>
        </a:lt2>
        <a:accent1>
          <a:srgbClr val="DDDDDD"/>
        </a:accent1>
        <a:accent2>
          <a:srgbClr val="6699CC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5C8AB9"/>
        </a:accent6>
        <a:hlink>
          <a:srgbClr val="005A58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1_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Тема14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3.xml><?xml version="1.0" encoding="utf-8"?>
<a:theme xmlns:a="http://schemas.openxmlformats.org/drawingml/2006/main" name="Тема11">
  <a:themeElements>
    <a:clrScheme name="Тема Office 11">
      <a:dk1>
        <a:srgbClr val="005A58"/>
      </a:dk1>
      <a:lt1>
        <a:srgbClr val="FFFFFF"/>
      </a:lt1>
      <a:dk2>
        <a:srgbClr val="0099CC"/>
      </a:dk2>
      <a:lt2>
        <a:srgbClr val="CCECFF"/>
      </a:lt2>
      <a:accent1>
        <a:srgbClr val="005EAC"/>
      </a:accent1>
      <a:accent2>
        <a:srgbClr val="6D6FC7"/>
      </a:accent2>
      <a:accent3>
        <a:srgbClr val="AACAE2"/>
      </a:accent3>
      <a:accent4>
        <a:srgbClr val="DADADA"/>
      </a:accent4>
      <a:accent5>
        <a:srgbClr val="AAB6D2"/>
      </a:accent5>
      <a:accent6>
        <a:srgbClr val="6264B4"/>
      </a:accent6>
      <a:hlink>
        <a:srgbClr val="99CCFF"/>
      </a:hlink>
      <a:folHlink>
        <a:srgbClr val="CCCCFF"/>
      </a:folHlink>
    </a:clrScheme>
    <a:fontScheme name="Тема Offic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3366"/>
        </a:dk1>
        <a:lt1>
          <a:srgbClr val="FFFFFF"/>
        </a:lt1>
        <a:dk2>
          <a:srgbClr val="0099FF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CAFF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777777"/>
        </a:dk1>
        <a:lt1>
          <a:srgbClr val="FFFFFF"/>
        </a:lt1>
        <a:dk2>
          <a:srgbClr val="999C8E"/>
        </a:dk2>
        <a:lt2>
          <a:srgbClr val="D1D1CB"/>
        </a:lt2>
        <a:accent1>
          <a:srgbClr val="658DA9"/>
        </a:accent1>
        <a:accent2>
          <a:srgbClr val="809EA8"/>
        </a:accent2>
        <a:accent3>
          <a:srgbClr val="CACBC6"/>
        </a:accent3>
        <a:accent4>
          <a:srgbClr val="DADADA"/>
        </a:accent4>
        <a:accent5>
          <a:srgbClr val="B8C5D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E6EAD8"/>
        </a:dk1>
        <a:lt1>
          <a:srgbClr val="F4F4E8"/>
        </a:lt1>
        <a:dk2>
          <a:srgbClr val="EAE9DE"/>
        </a:dk2>
        <a:lt2>
          <a:srgbClr val="969696"/>
        </a:lt2>
        <a:accent1>
          <a:srgbClr val="E68B2C"/>
        </a:accent1>
        <a:accent2>
          <a:srgbClr val="F2C977"/>
        </a:accent2>
        <a:accent3>
          <a:srgbClr val="F8F8F2"/>
        </a:accent3>
        <a:accent4>
          <a:srgbClr val="C4C8B8"/>
        </a:accent4>
        <a:accent5>
          <a:srgbClr val="F0C4AC"/>
        </a:accent5>
        <a:accent6>
          <a:srgbClr val="DBB66B"/>
        </a:accent6>
        <a:hlink>
          <a:srgbClr val="980000"/>
        </a:hlink>
        <a:folHlink>
          <a:srgbClr val="66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6289D8"/>
        </a:dk1>
        <a:lt1>
          <a:srgbClr val="FFFFFF"/>
        </a:lt1>
        <a:dk2>
          <a:srgbClr val="99CCFF"/>
        </a:dk2>
        <a:lt2>
          <a:srgbClr val="969696"/>
        </a:lt2>
        <a:accent1>
          <a:srgbClr val="C7DABE"/>
        </a:accent1>
        <a:accent2>
          <a:srgbClr val="FF9966"/>
        </a:accent2>
        <a:accent3>
          <a:srgbClr val="FFFFFF"/>
        </a:accent3>
        <a:accent4>
          <a:srgbClr val="5374B8"/>
        </a:accent4>
        <a:accent5>
          <a:srgbClr val="E0EADB"/>
        </a:accent5>
        <a:accent6>
          <a:srgbClr val="E78A5C"/>
        </a:accent6>
        <a:hlink>
          <a:srgbClr val="A8451A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3E3E5C"/>
        </a:dk1>
        <a:lt1>
          <a:srgbClr val="FFFFFF"/>
        </a:lt1>
        <a:dk2>
          <a:srgbClr val="CCCCFF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E2E2FF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81DEFF"/>
        </a:dk1>
        <a:lt1>
          <a:srgbClr val="FFFFFF"/>
        </a:lt1>
        <a:dk2>
          <a:srgbClr val="CCECFF"/>
        </a:dk2>
        <a:lt2>
          <a:srgbClr val="808080"/>
        </a:lt2>
        <a:accent1>
          <a:srgbClr val="0099CC"/>
        </a:accent1>
        <a:accent2>
          <a:srgbClr val="CCCCFF"/>
        </a:accent2>
        <a:accent3>
          <a:srgbClr val="FFFFFF"/>
        </a:accent3>
        <a:accent4>
          <a:srgbClr val="6DBDDA"/>
        </a:accent4>
        <a:accent5>
          <a:srgbClr val="AACAE2"/>
        </a:accent5>
        <a:accent6>
          <a:srgbClr val="B9B9E7"/>
        </a:accent6>
        <a:hlink>
          <a:srgbClr val="3333CC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777777"/>
        </a:dk1>
        <a:lt1>
          <a:srgbClr val="FFFFFF"/>
        </a:lt1>
        <a:dk2>
          <a:srgbClr val="FFFFD9"/>
        </a:dk2>
        <a:lt2>
          <a:srgbClr val="EAEAEA"/>
        </a:lt2>
        <a:accent1>
          <a:srgbClr val="0099CC"/>
        </a:accent1>
        <a:accent2>
          <a:srgbClr val="33CCCC"/>
        </a:accent2>
        <a:accent3>
          <a:srgbClr val="FFFFE9"/>
        </a:accent3>
        <a:accent4>
          <a:srgbClr val="DADADA"/>
        </a:accent4>
        <a:accent5>
          <a:srgbClr val="AACAE2"/>
        </a:accent5>
        <a:accent6>
          <a:srgbClr val="2DB9B9"/>
        </a:accent6>
        <a:hlink>
          <a:srgbClr val="FFCC66"/>
        </a:hlink>
        <a:folHlink>
          <a:srgbClr val="CC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969696"/>
        </a:dk1>
        <a:lt1>
          <a:srgbClr val="FFFFFF"/>
        </a:lt1>
        <a:dk2>
          <a:srgbClr val="DDDDDD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7F7F7F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5886B4"/>
        </a:dk1>
        <a:lt1>
          <a:srgbClr val="FFFFFF"/>
        </a:lt1>
        <a:dk2>
          <a:srgbClr val="CDF1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4A7299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5886B4"/>
        </a:dk1>
        <a:lt1>
          <a:srgbClr val="F4F4E8"/>
        </a:lt1>
        <a:dk2>
          <a:srgbClr val="00AAE6"/>
        </a:dk2>
        <a:lt2>
          <a:srgbClr val="808080"/>
        </a:lt2>
        <a:accent1>
          <a:srgbClr val="D0E2F5"/>
        </a:accent1>
        <a:accent2>
          <a:srgbClr val="6699CC"/>
        </a:accent2>
        <a:accent3>
          <a:srgbClr val="F8F8F2"/>
        </a:accent3>
        <a:accent4>
          <a:srgbClr val="4A7299"/>
        </a:accent4>
        <a:accent5>
          <a:srgbClr val="E4EEF9"/>
        </a:accent5>
        <a:accent6>
          <a:srgbClr val="5C8AB9"/>
        </a:accent6>
        <a:hlink>
          <a:srgbClr val="FF6600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005A58"/>
        </a:dk1>
        <a:lt1>
          <a:srgbClr val="FFFFFF"/>
        </a:lt1>
        <a:dk2>
          <a:srgbClr val="0099CC"/>
        </a:dk2>
        <a:lt2>
          <a:srgbClr val="CCECFF"/>
        </a:lt2>
        <a:accent1>
          <a:srgbClr val="005EAC"/>
        </a:accent1>
        <a:accent2>
          <a:srgbClr val="6D6FC7"/>
        </a:accent2>
        <a:accent3>
          <a:srgbClr val="AACAE2"/>
        </a:accent3>
        <a:accent4>
          <a:srgbClr val="DADADA"/>
        </a:accent4>
        <a:accent5>
          <a:srgbClr val="AAB6D2"/>
        </a:accent5>
        <a:accent6>
          <a:srgbClr val="6264B4"/>
        </a:accent6>
        <a:hlink>
          <a:srgbClr val="99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336699"/>
        </a:dk1>
        <a:lt1>
          <a:srgbClr val="FFFFFF"/>
        </a:lt1>
        <a:dk2>
          <a:srgbClr val="99CCFF"/>
        </a:dk2>
        <a:lt2>
          <a:srgbClr val="E3EBF1"/>
        </a:lt2>
        <a:accent1>
          <a:srgbClr val="003399"/>
        </a:accent1>
        <a:accent2>
          <a:srgbClr val="457A8B"/>
        </a:accent2>
        <a:accent3>
          <a:srgbClr val="CAE2FF"/>
        </a:accent3>
        <a:accent4>
          <a:srgbClr val="DADADA"/>
        </a:accent4>
        <a:accent5>
          <a:srgbClr val="AAADCA"/>
        </a:accent5>
        <a:accent6>
          <a:srgbClr val="3E6E7D"/>
        </a:accent6>
        <a:hlink>
          <a:srgbClr val="66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3">
        <a:dk1>
          <a:srgbClr val="003366"/>
        </a:dk1>
        <a:lt1>
          <a:srgbClr val="CCFFFF"/>
        </a:lt1>
        <a:dk2>
          <a:srgbClr val="6699FF"/>
        </a:dk2>
        <a:lt2>
          <a:srgbClr val="0785DB"/>
        </a:lt2>
        <a:accent1>
          <a:srgbClr val="4B78D3"/>
        </a:accent1>
        <a:accent2>
          <a:srgbClr val="00B000"/>
        </a:accent2>
        <a:accent3>
          <a:srgbClr val="B8CAFF"/>
        </a:accent3>
        <a:accent4>
          <a:srgbClr val="AEDADA"/>
        </a:accent4>
        <a:accent5>
          <a:srgbClr val="B1BEE6"/>
        </a:accent5>
        <a:accent6>
          <a:srgbClr val="009F00"/>
        </a:accent6>
        <a:hlink>
          <a:srgbClr val="66CCFF"/>
        </a:hlink>
        <a:folHlink>
          <a:srgbClr val="CC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4">
        <a:dk1>
          <a:srgbClr val="81DEFF"/>
        </a:dk1>
        <a:lt1>
          <a:srgbClr val="FFFFFF"/>
        </a:lt1>
        <a:dk2>
          <a:srgbClr val="CCECFF"/>
        </a:dk2>
        <a:lt2>
          <a:srgbClr val="808080"/>
        </a:lt2>
        <a:accent1>
          <a:srgbClr val="0B6FC1"/>
        </a:accent1>
        <a:accent2>
          <a:srgbClr val="CCCCFF"/>
        </a:accent2>
        <a:accent3>
          <a:srgbClr val="FFFFFF"/>
        </a:accent3>
        <a:accent4>
          <a:srgbClr val="6DBDDA"/>
        </a:accent4>
        <a:accent5>
          <a:srgbClr val="AABBDD"/>
        </a:accent5>
        <a:accent6>
          <a:srgbClr val="B9B9E7"/>
        </a:accent6>
        <a:hlink>
          <a:srgbClr val="3333CC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Тема6">
  <a:themeElements>
    <a:clrScheme name="Тема Office 5">
      <a:dk1>
        <a:srgbClr val="333333"/>
      </a:dk1>
      <a:lt1>
        <a:srgbClr val="FFFFFF"/>
      </a:lt1>
      <a:dk2>
        <a:srgbClr val="4A416B"/>
      </a:dk2>
      <a:lt2>
        <a:srgbClr val="808080"/>
      </a:lt2>
      <a:accent1>
        <a:srgbClr val="CDA5D7"/>
      </a:accent1>
      <a:accent2>
        <a:srgbClr val="D882A7"/>
      </a:accent2>
      <a:accent3>
        <a:srgbClr val="FFFFFF"/>
      </a:accent3>
      <a:accent4>
        <a:srgbClr val="2A2A2A"/>
      </a:accent4>
      <a:accent5>
        <a:srgbClr val="E3CFE8"/>
      </a:accent5>
      <a:accent6>
        <a:srgbClr val="C47597"/>
      </a:accent6>
      <a:hlink>
        <a:srgbClr val="9A4CAC"/>
      </a:hlink>
      <a:folHlink>
        <a:srgbClr val="E0C57A"/>
      </a:folHlink>
    </a:clrScheme>
    <a:fontScheme name="Тема Office">
      <a:majorFont>
        <a:latin typeface="Bookman Old Style"/>
        <a:ea typeface=""/>
        <a:cs typeface=""/>
      </a:majorFont>
      <a:minorFont>
        <a:latin typeface="Bookman Old Styl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28625C"/>
        </a:dk1>
        <a:lt1>
          <a:srgbClr val="F8F8F8"/>
        </a:lt1>
        <a:dk2>
          <a:srgbClr val="6A738A"/>
        </a:dk2>
        <a:lt2>
          <a:srgbClr val="F8F4D8"/>
        </a:lt2>
        <a:accent1>
          <a:srgbClr val="A5B7D7"/>
        </a:accent1>
        <a:accent2>
          <a:srgbClr val="9794B0"/>
        </a:accent2>
        <a:accent3>
          <a:srgbClr val="B9BCC4"/>
        </a:accent3>
        <a:accent4>
          <a:srgbClr val="D4D4D4"/>
        </a:accent4>
        <a:accent5>
          <a:srgbClr val="CFD8E8"/>
        </a:accent5>
        <a:accent6>
          <a:srgbClr val="88869F"/>
        </a:accent6>
        <a:hlink>
          <a:srgbClr val="90AAB4"/>
        </a:hlink>
        <a:folHlink>
          <a:srgbClr val="C5B89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333333"/>
        </a:dk1>
        <a:lt1>
          <a:srgbClr val="FFFFFF"/>
        </a:lt1>
        <a:dk2>
          <a:srgbClr val="3A3541"/>
        </a:dk2>
        <a:lt2>
          <a:srgbClr val="808080"/>
        </a:lt2>
        <a:accent1>
          <a:srgbClr val="51B9AF"/>
        </a:accent1>
        <a:accent2>
          <a:srgbClr val="B8ACC6"/>
        </a:accent2>
        <a:accent3>
          <a:srgbClr val="FFFFFF"/>
        </a:accent3>
        <a:accent4>
          <a:srgbClr val="2A2A2A"/>
        </a:accent4>
        <a:accent5>
          <a:srgbClr val="B3D9D4"/>
        </a:accent5>
        <a:accent6>
          <a:srgbClr val="A69BB3"/>
        </a:accent6>
        <a:hlink>
          <a:srgbClr val="398D85"/>
        </a:hlink>
        <a:folHlink>
          <a:srgbClr val="C5B89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333333"/>
        </a:dk1>
        <a:lt1>
          <a:srgbClr val="EBE2CF"/>
        </a:lt1>
        <a:dk2>
          <a:srgbClr val="47422F"/>
        </a:dk2>
        <a:lt2>
          <a:srgbClr val="808080"/>
        </a:lt2>
        <a:accent1>
          <a:srgbClr val="E3D399"/>
        </a:accent1>
        <a:accent2>
          <a:srgbClr val="B9A48F"/>
        </a:accent2>
        <a:accent3>
          <a:srgbClr val="F3EEE4"/>
        </a:accent3>
        <a:accent4>
          <a:srgbClr val="2A2A2A"/>
        </a:accent4>
        <a:accent5>
          <a:srgbClr val="EFE6CA"/>
        </a:accent5>
        <a:accent6>
          <a:srgbClr val="A79481"/>
        </a:accent6>
        <a:hlink>
          <a:srgbClr val="D0B552"/>
        </a:hlink>
        <a:folHlink>
          <a:srgbClr val="C5B89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333333"/>
        </a:dk1>
        <a:lt1>
          <a:srgbClr val="FFFFFF"/>
        </a:lt1>
        <a:dk2>
          <a:srgbClr val="4A416B"/>
        </a:dk2>
        <a:lt2>
          <a:srgbClr val="808080"/>
        </a:lt2>
        <a:accent1>
          <a:srgbClr val="CDA5D7"/>
        </a:accent1>
        <a:accent2>
          <a:srgbClr val="D882A7"/>
        </a:accent2>
        <a:accent3>
          <a:srgbClr val="FFFFFF"/>
        </a:accent3>
        <a:accent4>
          <a:srgbClr val="2A2A2A"/>
        </a:accent4>
        <a:accent5>
          <a:srgbClr val="E3CFE8"/>
        </a:accent5>
        <a:accent6>
          <a:srgbClr val="C47597"/>
        </a:accent6>
        <a:hlink>
          <a:srgbClr val="9A4CAC"/>
        </a:hlink>
        <a:folHlink>
          <a:srgbClr val="E0C57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Тема5">
  <a:themeElements>
    <a:clrScheme name="Тема Office 1">
      <a:dk1>
        <a:srgbClr val="000000"/>
      </a:dk1>
      <a:lt1>
        <a:srgbClr val="FFFFFF"/>
      </a:lt1>
      <a:dk2>
        <a:srgbClr val="CC0000"/>
      </a:dk2>
      <a:lt2>
        <a:srgbClr val="FFFFFF"/>
      </a:lt2>
      <a:accent1>
        <a:srgbClr val="FF0033"/>
      </a:accent1>
      <a:accent2>
        <a:srgbClr val="996633"/>
      </a:accent2>
      <a:accent3>
        <a:srgbClr val="E2AAAA"/>
      </a:accent3>
      <a:accent4>
        <a:srgbClr val="DADADA"/>
      </a:accent4>
      <a:accent5>
        <a:srgbClr val="FFAAAD"/>
      </a:accent5>
      <a:accent6>
        <a:srgbClr val="8A5C2D"/>
      </a:accent6>
      <a:hlink>
        <a:srgbClr val="CC9900"/>
      </a:hlink>
      <a:folHlink>
        <a:srgbClr val="FF6699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CC0000"/>
        </a:dk2>
        <a:lt2>
          <a:srgbClr val="FFFFFF"/>
        </a:lt2>
        <a:accent1>
          <a:srgbClr val="FF0033"/>
        </a:accent1>
        <a:accent2>
          <a:srgbClr val="996633"/>
        </a:accent2>
        <a:accent3>
          <a:srgbClr val="E2AAAA"/>
        </a:accent3>
        <a:accent4>
          <a:srgbClr val="DADADA"/>
        </a:accent4>
        <a:accent5>
          <a:srgbClr val="FFAAAD"/>
        </a:accent5>
        <a:accent6>
          <a:srgbClr val="8A5C2D"/>
        </a:accent6>
        <a:hlink>
          <a:srgbClr val="CC9900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FF"/>
        </a:lt2>
        <a:accent1>
          <a:srgbClr val="FF00FF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AAFF"/>
        </a:accent5>
        <a:accent6>
          <a:srgbClr val="E70000"/>
        </a:accent6>
        <a:hlink>
          <a:srgbClr val="00FFFF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DDDDDD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97979"/>
        </a:accent6>
        <a:hlink>
          <a:srgbClr val="39393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Тема138">
  <a:themeElements>
    <a:clrScheme name="Поток 1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FFFFFF"/>
      </a:accent3>
      <a:accent4>
        <a:srgbClr val="000000"/>
      </a:accent4>
      <a:accent5>
        <a:srgbClr val="AEC7D0"/>
      </a:accent5>
      <a:accent6>
        <a:srgbClr val="E6A608"/>
      </a:accent6>
      <a:hlink>
        <a:srgbClr val="8DC765"/>
      </a:hlink>
      <a:folHlink>
        <a:srgbClr val="AA8A14"/>
      </a:folHlink>
    </a:clrScheme>
    <a:fontScheme name="Поток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Поток 1">
        <a:dk1>
          <a:srgbClr val="000000"/>
        </a:dk1>
        <a:lt1>
          <a:srgbClr val="FFFFFF"/>
        </a:lt1>
        <a:dk2>
          <a:srgbClr val="4F271C"/>
        </a:dk2>
        <a:lt2>
          <a:srgbClr val="E7DEC9"/>
        </a:lt2>
        <a:accent1>
          <a:srgbClr val="3891A7"/>
        </a:accent1>
        <a:accent2>
          <a:srgbClr val="FEB80A"/>
        </a:accent2>
        <a:accent3>
          <a:srgbClr val="FFFFFF"/>
        </a:accent3>
        <a:accent4>
          <a:srgbClr val="000000"/>
        </a:accent4>
        <a:accent5>
          <a:srgbClr val="AEC7D0"/>
        </a:accent5>
        <a:accent6>
          <a:srgbClr val="E6A608"/>
        </a:accent6>
        <a:hlink>
          <a:srgbClr val="8DC765"/>
        </a:hlink>
        <a:folHlink>
          <a:srgbClr val="AA8A1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1_Поток">
  <a:themeElements>
    <a:clrScheme name="1_Поток 1">
      <a:dk1>
        <a:srgbClr val="4F271C"/>
      </a:dk1>
      <a:lt1>
        <a:srgbClr val="FFFFFF"/>
      </a:lt1>
      <a:dk2>
        <a:srgbClr val="000000"/>
      </a:dk2>
      <a:lt2>
        <a:srgbClr val="E7DEC9"/>
      </a:lt2>
      <a:accent1>
        <a:srgbClr val="3891A7"/>
      </a:accent1>
      <a:accent2>
        <a:srgbClr val="FEB80A"/>
      </a:accent2>
      <a:accent3>
        <a:srgbClr val="AAAAAA"/>
      </a:accent3>
      <a:accent4>
        <a:srgbClr val="DADADA"/>
      </a:accent4>
      <a:accent5>
        <a:srgbClr val="AEC7D0"/>
      </a:accent5>
      <a:accent6>
        <a:srgbClr val="E6A608"/>
      </a:accent6>
      <a:hlink>
        <a:srgbClr val="8DC765"/>
      </a:hlink>
      <a:folHlink>
        <a:srgbClr val="AA8A14"/>
      </a:folHlink>
    </a:clrScheme>
    <a:fontScheme name="1_Поток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Поток 1">
        <a:dk1>
          <a:srgbClr val="4F271C"/>
        </a:dk1>
        <a:lt1>
          <a:srgbClr val="FFFFFF"/>
        </a:lt1>
        <a:dk2>
          <a:srgbClr val="000000"/>
        </a:dk2>
        <a:lt2>
          <a:srgbClr val="E7DEC9"/>
        </a:lt2>
        <a:accent1>
          <a:srgbClr val="3891A7"/>
        </a:accent1>
        <a:accent2>
          <a:srgbClr val="FEB80A"/>
        </a:accent2>
        <a:accent3>
          <a:srgbClr val="AAAAAA"/>
        </a:accent3>
        <a:accent4>
          <a:srgbClr val="DADADA"/>
        </a:accent4>
        <a:accent5>
          <a:srgbClr val="AEC7D0"/>
        </a:accent5>
        <a:accent6>
          <a:srgbClr val="E6A608"/>
        </a:accent6>
        <a:hlink>
          <a:srgbClr val="8DC765"/>
        </a:hlink>
        <a:folHlink>
          <a:srgbClr val="AA8A14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2_Поток">
  <a:themeElements>
    <a:clrScheme name="2_Поток 1">
      <a:dk1>
        <a:srgbClr val="4F271C"/>
      </a:dk1>
      <a:lt1>
        <a:srgbClr val="FFFFFF"/>
      </a:lt1>
      <a:dk2>
        <a:srgbClr val="000000"/>
      </a:dk2>
      <a:lt2>
        <a:srgbClr val="E7DEC9"/>
      </a:lt2>
      <a:accent1>
        <a:srgbClr val="3891A7"/>
      </a:accent1>
      <a:accent2>
        <a:srgbClr val="FEB80A"/>
      </a:accent2>
      <a:accent3>
        <a:srgbClr val="AAAAAA"/>
      </a:accent3>
      <a:accent4>
        <a:srgbClr val="DADADA"/>
      </a:accent4>
      <a:accent5>
        <a:srgbClr val="AEC7D0"/>
      </a:accent5>
      <a:accent6>
        <a:srgbClr val="E6A608"/>
      </a:accent6>
      <a:hlink>
        <a:srgbClr val="8DC765"/>
      </a:hlink>
      <a:folHlink>
        <a:srgbClr val="AA8A14"/>
      </a:folHlink>
    </a:clrScheme>
    <a:fontScheme name="2_Поток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Поток 1">
        <a:dk1>
          <a:srgbClr val="4F271C"/>
        </a:dk1>
        <a:lt1>
          <a:srgbClr val="FFFFFF"/>
        </a:lt1>
        <a:dk2>
          <a:srgbClr val="000000"/>
        </a:dk2>
        <a:lt2>
          <a:srgbClr val="E7DEC9"/>
        </a:lt2>
        <a:accent1>
          <a:srgbClr val="3891A7"/>
        </a:accent1>
        <a:accent2>
          <a:srgbClr val="FEB80A"/>
        </a:accent2>
        <a:accent3>
          <a:srgbClr val="AAAAAA"/>
        </a:accent3>
        <a:accent4>
          <a:srgbClr val="DADADA"/>
        </a:accent4>
        <a:accent5>
          <a:srgbClr val="AEC7D0"/>
        </a:accent5>
        <a:accent6>
          <a:srgbClr val="E6A608"/>
        </a:accent6>
        <a:hlink>
          <a:srgbClr val="8DC765"/>
        </a:hlink>
        <a:folHlink>
          <a:srgbClr val="AA8A14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3_Поток">
  <a:themeElements>
    <a:clrScheme name="3_Поток 1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FFFFFF"/>
      </a:accent3>
      <a:accent4>
        <a:srgbClr val="000000"/>
      </a:accent4>
      <a:accent5>
        <a:srgbClr val="AEC7D0"/>
      </a:accent5>
      <a:accent6>
        <a:srgbClr val="E6A608"/>
      </a:accent6>
      <a:hlink>
        <a:srgbClr val="8DC765"/>
      </a:hlink>
      <a:folHlink>
        <a:srgbClr val="AA8A14"/>
      </a:folHlink>
    </a:clrScheme>
    <a:fontScheme name="3_Поток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3_Поток 1">
        <a:dk1>
          <a:srgbClr val="000000"/>
        </a:dk1>
        <a:lt1>
          <a:srgbClr val="FFFFFF"/>
        </a:lt1>
        <a:dk2>
          <a:srgbClr val="4F271C"/>
        </a:dk2>
        <a:lt2>
          <a:srgbClr val="E7DEC9"/>
        </a:lt2>
        <a:accent1>
          <a:srgbClr val="3891A7"/>
        </a:accent1>
        <a:accent2>
          <a:srgbClr val="FEB80A"/>
        </a:accent2>
        <a:accent3>
          <a:srgbClr val="FFFFFF"/>
        </a:accent3>
        <a:accent4>
          <a:srgbClr val="000000"/>
        </a:accent4>
        <a:accent5>
          <a:srgbClr val="AEC7D0"/>
        </a:accent5>
        <a:accent6>
          <a:srgbClr val="E6A608"/>
        </a:accent6>
        <a:hlink>
          <a:srgbClr val="8DC765"/>
        </a:hlink>
        <a:folHlink>
          <a:srgbClr val="AA8A1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122">
  <a:themeElements>
    <a:clrScheme name="Шаблон схемы книгохранилища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Шаблон схемы книгохранилища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схемы книгохранилищ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2_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01069017">
  <a:themeElements>
    <a:clrScheme name="01069017 2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8DE"/>
      </a:accent5>
      <a:accent6>
        <a:srgbClr val="C28C73"/>
      </a:accent6>
      <a:hlink>
        <a:srgbClr val="CAA966"/>
      </a:hlink>
      <a:folHlink>
        <a:srgbClr val="969696"/>
      </a:folHlink>
    </a:clrScheme>
    <a:fontScheme name="01069017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01069017 1">
        <a:dk1>
          <a:srgbClr val="000000"/>
        </a:dk1>
        <a:lt1>
          <a:srgbClr val="A7947B"/>
        </a:lt1>
        <a:dk2>
          <a:srgbClr val="FFFFFF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CAA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69017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CAA966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69017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69017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C25422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B04B1E"/>
        </a:accent6>
        <a:hlink>
          <a:srgbClr val="8488AC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Тема141">
  <a:themeElements>
    <a:clrScheme name="GreenShin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reenShi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reenShi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Shin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Shin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Shin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Shin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Shin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Shin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Shin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Shin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Shin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Shin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Shin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Тема144">
  <a:themeElements>
    <a:clrScheme name="GreenShin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reenShi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reenShi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Shin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Shin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Shin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Shin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Shin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Shin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Shin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Shin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Shin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Shin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Shin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Тема147">
  <a:themeElements>
    <a:clrScheme name="Трава 6">
      <a:dk1>
        <a:srgbClr val="48486A"/>
      </a:dk1>
      <a:lt1>
        <a:srgbClr val="FFFFFF"/>
      </a:lt1>
      <a:dk2>
        <a:srgbClr val="000099"/>
      </a:dk2>
      <a:lt2>
        <a:srgbClr val="F8F8F8"/>
      </a:lt2>
      <a:accent1>
        <a:srgbClr val="6699FF"/>
      </a:accent1>
      <a:accent2>
        <a:srgbClr val="0000FF"/>
      </a:accent2>
      <a:accent3>
        <a:srgbClr val="AAAACA"/>
      </a:accent3>
      <a:accent4>
        <a:srgbClr val="DADADA"/>
      </a:accent4>
      <a:accent5>
        <a:srgbClr val="B8CAFF"/>
      </a:accent5>
      <a:accent6>
        <a:srgbClr val="0000E7"/>
      </a:accent6>
      <a:hlink>
        <a:srgbClr val="3DCCFF"/>
      </a:hlink>
      <a:folHlink>
        <a:srgbClr val="CCECFF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10">
  <a:themeElements>
    <a:clrScheme name="MUSIC 1">
      <a:dk1>
        <a:srgbClr val="000000"/>
      </a:dk1>
      <a:lt1>
        <a:srgbClr val="C1CEFF"/>
      </a:lt1>
      <a:dk2>
        <a:srgbClr val="0000FF"/>
      </a:dk2>
      <a:lt2>
        <a:srgbClr val="FFFF00"/>
      </a:lt2>
      <a:accent1>
        <a:srgbClr val="618FFD"/>
      </a:accent1>
      <a:accent2>
        <a:srgbClr val="EF9100"/>
      </a:accent2>
      <a:accent3>
        <a:srgbClr val="AAAAFF"/>
      </a:accent3>
      <a:accent4>
        <a:srgbClr val="A4B0DA"/>
      </a:accent4>
      <a:accent5>
        <a:srgbClr val="B7C6FE"/>
      </a:accent5>
      <a:accent6>
        <a:srgbClr val="D98300"/>
      </a:accent6>
      <a:hlink>
        <a:srgbClr val="CF0E30"/>
      </a:hlink>
      <a:folHlink>
        <a:srgbClr val="919191"/>
      </a:folHlink>
    </a:clrScheme>
    <a:fontScheme name="MUS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USIC 1">
        <a:dk1>
          <a:srgbClr val="000000"/>
        </a:dk1>
        <a:lt1>
          <a:srgbClr val="C1CEFF"/>
        </a:lt1>
        <a:dk2>
          <a:srgbClr val="0000FF"/>
        </a:dk2>
        <a:lt2>
          <a:srgbClr val="FFFF00"/>
        </a:lt2>
        <a:accent1>
          <a:srgbClr val="618FFD"/>
        </a:accent1>
        <a:accent2>
          <a:srgbClr val="EF9100"/>
        </a:accent2>
        <a:accent3>
          <a:srgbClr val="AAAAFF"/>
        </a:accent3>
        <a:accent4>
          <a:srgbClr val="A4B0DA"/>
        </a:accent4>
        <a:accent5>
          <a:srgbClr val="B7C6FE"/>
        </a:accent5>
        <a:accent6>
          <a:srgbClr val="D98300"/>
        </a:accent6>
        <a:hlink>
          <a:srgbClr val="CF0E30"/>
        </a:hlink>
        <a:folHlink>
          <a:srgbClr val="9191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SIC 2">
        <a:dk1>
          <a:srgbClr val="081D58"/>
        </a:dk1>
        <a:lt1>
          <a:srgbClr val="A2C1FE"/>
        </a:lt1>
        <a:dk2>
          <a:srgbClr val="063DE8"/>
        </a:dk2>
        <a:lt2>
          <a:srgbClr val="00279F"/>
        </a:lt2>
        <a:accent1>
          <a:srgbClr val="618FFD"/>
        </a:accent1>
        <a:accent2>
          <a:srgbClr val="EF9100"/>
        </a:accent2>
        <a:accent3>
          <a:srgbClr val="CEDDFE"/>
        </a:accent3>
        <a:accent4>
          <a:srgbClr val="06174A"/>
        </a:accent4>
        <a:accent5>
          <a:srgbClr val="B7C6FE"/>
        </a:accent5>
        <a:accent6>
          <a:srgbClr val="D98300"/>
        </a:accent6>
        <a:hlink>
          <a:srgbClr val="CF0E30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SIC 3">
        <a:dk1>
          <a:srgbClr val="000000"/>
        </a:dk1>
        <a:lt1>
          <a:srgbClr val="DADADA"/>
        </a:lt1>
        <a:dk2>
          <a:srgbClr val="000000"/>
        </a:dk2>
        <a:lt2>
          <a:srgbClr val="676767"/>
        </a:lt2>
        <a:accent1>
          <a:srgbClr val="919191"/>
        </a:accent1>
        <a:accent2>
          <a:srgbClr val="CECECE"/>
        </a:accent2>
        <a:accent3>
          <a:srgbClr val="EAEAEA"/>
        </a:accent3>
        <a:accent4>
          <a:srgbClr val="000000"/>
        </a:accent4>
        <a:accent5>
          <a:srgbClr val="C7C7C7"/>
        </a:accent5>
        <a:accent6>
          <a:srgbClr val="BABABA"/>
        </a:accent6>
        <a:hlink>
          <a:srgbClr val="FFFFFF"/>
        </a:hlink>
        <a:folHlink>
          <a:srgbClr val="23232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COLORBOX">
  <a:themeElements>
    <a:clrScheme name="COLORBOX 1">
      <a:dk1>
        <a:srgbClr val="000000"/>
      </a:dk1>
      <a:lt1>
        <a:srgbClr val="FFFFFF"/>
      </a:lt1>
      <a:dk2>
        <a:srgbClr val="969696"/>
      </a:dk2>
      <a:lt2>
        <a:srgbClr val="FFFFFF"/>
      </a:lt2>
      <a:accent1>
        <a:srgbClr val="0000FF"/>
      </a:accent1>
      <a:accent2>
        <a:srgbClr val="66FF33"/>
      </a:accent2>
      <a:accent3>
        <a:srgbClr val="C9C9C9"/>
      </a:accent3>
      <a:accent4>
        <a:srgbClr val="DADADA"/>
      </a:accent4>
      <a:accent5>
        <a:srgbClr val="AAAAFF"/>
      </a:accent5>
      <a:accent6>
        <a:srgbClr val="5CE72D"/>
      </a:accent6>
      <a:hlink>
        <a:srgbClr val="D60093"/>
      </a:hlink>
      <a:folHlink>
        <a:srgbClr val="B2B2B2"/>
      </a:folHlink>
    </a:clrScheme>
    <a:fontScheme name="COLORBOX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LORBOX 1">
        <a:dk1>
          <a:srgbClr val="000000"/>
        </a:dk1>
        <a:lt1>
          <a:srgbClr val="FFFFFF"/>
        </a:lt1>
        <a:dk2>
          <a:srgbClr val="969696"/>
        </a:dk2>
        <a:lt2>
          <a:srgbClr val="FFFFFF"/>
        </a:lt2>
        <a:accent1>
          <a:srgbClr val="0000FF"/>
        </a:accent1>
        <a:accent2>
          <a:srgbClr val="66FF33"/>
        </a:accent2>
        <a:accent3>
          <a:srgbClr val="C9C9C9"/>
        </a:accent3>
        <a:accent4>
          <a:srgbClr val="DADADA"/>
        </a:accent4>
        <a:accent5>
          <a:srgbClr val="AAAAFF"/>
        </a:accent5>
        <a:accent6>
          <a:srgbClr val="5CE72D"/>
        </a:accent6>
        <a:hlink>
          <a:srgbClr val="D60093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ORBOX 2">
        <a:dk1>
          <a:srgbClr val="000000"/>
        </a:dk1>
        <a:lt1>
          <a:srgbClr val="FFFFFF"/>
        </a:lt1>
        <a:dk2>
          <a:srgbClr val="000000"/>
        </a:dk2>
        <a:lt2>
          <a:srgbClr val="FFFFCC"/>
        </a:lt2>
        <a:accent1>
          <a:srgbClr val="FF00FF"/>
        </a:accent1>
        <a:accent2>
          <a:srgbClr val="00FF00"/>
        </a:accent2>
        <a:accent3>
          <a:srgbClr val="FFFFFF"/>
        </a:accent3>
        <a:accent4>
          <a:srgbClr val="000000"/>
        </a:accent4>
        <a:accent5>
          <a:srgbClr val="FFAAFF"/>
        </a:accent5>
        <a:accent6>
          <a:srgbClr val="00E700"/>
        </a:accent6>
        <a:hlink>
          <a:srgbClr val="00FF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RBOX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SHADEBAR">
  <a:themeElements>
    <a:clrScheme name="SHADEBAR 1">
      <a:dk1>
        <a:srgbClr val="000000"/>
      </a:dk1>
      <a:lt1>
        <a:srgbClr val="FFFFFF"/>
      </a:lt1>
      <a:dk2>
        <a:srgbClr val="777777"/>
      </a:dk2>
      <a:lt2>
        <a:srgbClr val="FFCCCC"/>
      </a:lt2>
      <a:accent1>
        <a:srgbClr val="00CCCC"/>
      </a:accent1>
      <a:accent2>
        <a:srgbClr val="CCCCFF"/>
      </a:accent2>
      <a:accent3>
        <a:srgbClr val="BDBDBD"/>
      </a:accent3>
      <a:accent4>
        <a:srgbClr val="DADADA"/>
      </a:accent4>
      <a:accent5>
        <a:srgbClr val="AAE2E2"/>
      </a:accent5>
      <a:accent6>
        <a:srgbClr val="B9B9E7"/>
      </a:accent6>
      <a:hlink>
        <a:srgbClr val="FF99FF"/>
      </a:hlink>
      <a:folHlink>
        <a:srgbClr val="B2B2B2"/>
      </a:folHlink>
    </a:clrScheme>
    <a:fontScheme name="SHADEBAR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HADEBAR 1">
        <a:dk1>
          <a:srgbClr val="000000"/>
        </a:dk1>
        <a:lt1>
          <a:srgbClr val="FFFFFF"/>
        </a:lt1>
        <a:dk2>
          <a:srgbClr val="777777"/>
        </a:dk2>
        <a:lt2>
          <a:srgbClr val="FFCCCC"/>
        </a:lt2>
        <a:accent1>
          <a:srgbClr val="00CCCC"/>
        </a:accent1>
        <a:accent2>
          <a:srgbClr val="CCCCFF"/>
        </a:accent2>
        <a:accent3>
          <a:srgbClr val="BDBDBD"/>
        </a:accent3>
        <a:accent4>
          <a:srgbClr val="DADADA"/>
        </a:accent4>
        <a:accent5>
          <a:srgbClr val="AAE2E2"/>
        </a:accent5>
        <a:accent6>
          <a:srgbClr val="B9B9E7"/>
        </a:accent6>
        <a:hlink>
          <a:srgbClr val="FF99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ADEBAR 2">
        <a:dk1>
          <a:srgbClr val="4D4D4D"/>
        </a:dk1>
        <a:lt1>
          <a:srgbClr val="00DDDD"/>
        </a:lt1>
        <a:dk2>
          <a:srgbClr val="006699"/>
        </a:dk2>
        <a:lt2>
          <a:srgbClr val="CCCCFF"/>
        </a:lt2>
        <a:accent1>
          <a:srgbClr val="9999FF"/>
        </a:accent1>
        <a:accent2>
          <a:srgbClr val="330099"/>
        </a:accent2>
        <a:accent3>
          <a:srgbClr val="AAEBEB"/>
        </a:accent3>
        <a:accent4>
          <a:srgbClr val="404040"/>
        </a:accent4>
        <a:accent5>
          <a:srgbClr val="CACAFF"/>
        </a:accent5>
        <a:accent6>
          <a:srgbClr val="2D008A"/>
        </a:accent6>
        <a:hlink>
          <a:srgbClr val="3399FF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ADEBAR 3">
        <a:dk1>
          <a:srgbClr val="000000"/>
        </a:dk1>
        <a:lt1>
          <a:srgbClr val="FFFFFF"/>
        </a:lt1>
        <a:dk2>
          <a:srgbClr val="777777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MOUNTAIN">
  <a:themeElements>
    <a:clrScheme name="MOUNTAIN 1">
      <a:dk1>
        <a:srgbClr val="000000"/>
      </a:dk1>
      <a:lt1>
        <a:srgbClr val="FFFFCC"/>
      </a:lt1>
      <a:dk2>
        <a:srgbClr val="000066"/>
      </a:dk2>
      <a:lt2>
        <a:srgbClr val="FFFFCC"/>
      </a:lt2>
      <a:accent1>
        <a:srgbClr val="00CC99"/>
      </a:accent1>
      <a:accent2>
        <a:srgbClr val="3333CC"/>
      </a:accent2>
      <a:accent3>
        <a:srgbClr val="AAAAB8"/>
      </a:accent3>
      <a:accent4>
        <a:srgbClr val="DADAAE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UNTAI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UNTAIN 1">
        <a:dk1>
          <a:srgbClr val="000000"/>
        </a:dk1>
        <a:lt1>
          <a:srgbClr val="FFFFCC"/>
        </a:lt1>
        <a:dk2>
          <a:srgbClr val="000066"/>
        </a:dk2>
        <a:lt2>
          <a:srgbClr val="FFFFCC"/>
        </a:lt2>
        <a:accent1>
          <a:srgbClr val="00CC99"/>
        </a:accent1>
        <a:accent2>
          <a:srgbClr val="3333CC"/>
        </a:accent2>
        <a:accent3>
          <a:srgbClr val="AAAAB8"/>
        </a:accent3>
        <a:accent4>
          <a:srgbClr val="DADAAE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2">
        <a:dk1>
          <a:srgbClr val="000000"/>
        </a:dk1>
        <a:lt1>
          <a:srgbClr val="99FFFF"/>
        </a:lt1>
        <a:dk2>
          <a:srgbClr val="333300"/>
        </a:dk2>
        <a:lt2>
          <a:srgbClr val="99FFFF"/>
        </a:lt2>
        <a:accent1>
          <a:srgbClr val="FFCC66"/>
        </a:accent1>
        <a:accent2>
          <a:srgbClr val="0000FF"/>
        </a:accent2>
        <a:accent3>
          <a:srgbClr val="ADADAA"/>
        </a:accent3>
        <a:accent4>
          <a:srgbClr val="82DADA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3">
        <a:dk1>
          <a:srgbClr val="868686"/>
        </a:dk1>
        <a:lt1>
          <a:srgbClr val="FFFF99"/>
        </a:lt1>
        <a:dk2>
          <a:srgbClr val="993300"/>
        </a:dk2>
        <a:lt2>
          <a:srgbClr val="99FFFF"/>
        </a:lt2>
        <a:accent1>
          <a:srgbClr val="CBCBCB"/>
        </a:accent1>
        <a:accent2>
          <a:srgbClr val="0066FF"/>
        </a:accent2>
        <a:accent3>
          <a:srgbClr val="CAADAA"/>
        </a:accent3>
        <a:accent4>
          <a:srgbClr val="DADA82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4">
        <a:dk1>
          <a:srgbClr val="000000"/>
        </a:dk1>
        <a:lt1>
          <a:srgbClr val="FFFF99"/>
        </a:lt1>
        <a:dk2>
          <a:srgbClr val="996633"/>
        </a:dk2>
        <a:lt2>
          <a:srgbClr val="FFFF99"/>
        </a:lt2>
        <a:accent1>
          <a:srgbClr val="CBCBCB"/>
        </a:accent1>
        <a:accent2>
          <a:srgbClr val="0066FF"/>
        </a:accent2>
        <a:accent3>
          <a:srgbClr val="CAB8AD"/>
        </a:accent3>
        <a:accent4>
          <a:srgbClr val="DADA82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5">
        <a:dk1>
          <a:srgbClr val="000000"/>
        </a:dk1>
        <a:lt1>
          <a:srgbClr val="FFFFCC"/>
        </a:lt1>
        <a:dk2>
          <a:srgbClr val="000000"/>
        </a:dk2>
        <a:lt2>
          <a:srgbClr val="000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UNTAIN 6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UNTAIN 7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8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UNTAIN 9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Тема156</Template>
  <TotalTime>191</TotalTime>
  <Words>146</Words>
  <Application>Microsoft Office PowerPoint</Application>
  <PresentationFormat>Экран (4:3)</PresentationFormat>
  <Paragraphs>76</Paragraphs>
  <Slides>26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Шаблон оформления</vt:lpstr>
      </vt:variant>
      <vt:variant>
        <vt:i4>160</vt:i4>
      </vt:variant>
      <vt:variant>
        <vt:lpstr>Заголовки слайдов</vt:lpstr>
      </vt:variant>
      <vt:variant>
        <vt:i4>26</vt:i4>
      </vt:variant>
    </vt:vector>
  </HeadingPairs>
  <TitlesOfParts>
    <vt:vector size="200" baseType="lpstr">
      <vt:lpstr>Arial Narrow</vt:lpstr>
      <vt:lpstr>Arial</vt:lpstr>
      <vt:lpstr>Wingdings</vt:lpstr>
      <vt:lpstr>Calibri</vt:lpstr>
      <vt:lpstr>Century Gothic</vt:lpstr>
      <vt:lpstr>Times New Roman</vt:lpstr>
      <vt:lpstr>Tahoma</vt:lpstr>
      <vt:lpstr>Garamond</vt:lpstr>
      <vt:lpstr>Verdana</vt:lpstr>
      <vt:lpstr>Arial Black</vt:lpstr>
      <vt:lpstr>Bookman Old Style</vt:lpstr>
      <vt:lpstr>Georgia</vt:lpstr>
      <vt:lpstr>Wingdings 2</vt:lpstr>
      <vt:lpstr>a_MachinaNovaStarD</vt:lpstr>
      <vt:lpstr>Тема156</vt:lpstr>
      <vt:lpstr>Оформление по умолчанию</vt:lpstr>
      <vt:lpstr>1_Тема156</vt:lpstr>
      <vt:lpstr>1_Оформление по умолчанию</vt:lpstr>
      <vt:lpstr>Тема122</vt:lpstr>
      <vt:lpstr>Тема10</vt:lpstr>
      <vt:lpstr>COLORBOX</vt:lpstr>
      <vt:lpstr>SHADEBAR</vt:lpstr>
      <vt:lpstr>MOUNTAIN</vt:lpstr>
      <vt:lpstr>WETSAND</vt:lpstr>
      <vt:lpstr>NEONLIT</vt:lpstr>
      <vt:lpstr>Лучи</vt:lpstr>
      <vt:lpstr>Русское зарубежье в годы войны</vt:lpstr>
      <vt:lpstr>Разрез</vt:lpstr>
      <vt:lpstr>1_Шаблон схемы книгохранилища</vt:lpstr>
      <vt:lpstr>Занавес</vt:lpstr>
      <vt:lpstr>Пиксел</vt:lpstr>
      <vt:lpstr>Тема17</vt:lpstr>
      <vt:lpstr>1_COLORBOX</vt:lpstr>
      <vt:lpstr>1_SHADEBAR</vt:lpstr>
      <vt:lpstr>1_MOUNTAIN</vt:lpstr>
      <vt:lpstr>1_WETSAND</vt:lpstr>
      <vt:lpstr>1_NEONLIT</vt:lpstr>
      <vt:lpstr>1_Лучи</vt:lpstr>
      <vt:lpstr>1_Русское зарубежье в годы войны</vt:lpstr>
      <vt:lpstr>1_Разрез</vt:lpstr>
      <vt:lpstr>2_Шаблон схемы книгохранилища</vt:lpstr>
      <vt:lpstr>Orbit</vt:lpstr>
      <vt:lpstr>1_Пиксел</vt:lpstr>
      <vt:lpstr>Круги</vt:lpstr>
      <vt:lpstr>2_Пиксел</vt:lpstr>
      <vt:lpstr>Кимоно</vt:lpstr>
      <vt:lpstr>2_Оформление по умолчанию</vt:lpstr>
      <vt:lpstr>1_Занавес</vt:lpstr>
      <vt:lpstr>Край</vt:lpstr>
      <vt:lpstr>Сетка с тенью</vt:lpstr>
      <vt:lpstr>PORTNOTE</vt:lpstr>
      <vt:lpstr>Тема124</vt:lpstr>
      <vt:lpstr>Течение</vt:lpstr>
      <vt:lpstr>1_Круги</vt:lpstr>
      <vt:lpstr>Глобус</vt:lpstr>
      <vt:lpstr>Тема142</vt:lpstr>
      <vt:lpstr>Тема11</vt:lpstr>
      <vt:lpstr>Тема6</vt:lpstr>
      <vt:lpstr>Тема5</vt:lpstr>
      <vt:lpstr>Тема138</vt:lpstr>
      <vt:lpstr>1_Поток</vt:lpstr>
      <vt:lpstr>2_Поток</vt:lpstr>
      <vt:lpstr>3_Поток</vt:lpstr>
      <vt:lpstr>2_Разрез</vt:lpstr>
      <vt:lpstr>01069017</vt:lpstr>
      <vt:lpstr>Тема141</vt:lpstr>
      <vt:lpstr>Тема144</vt:lpstr>
      <vt:lpstr>Тема147</vt:lpstr>
      <vt:lpstr>Тема156</vt:lpstr>
      <vt:lpstr>1_Тема156</vt:lpstr>
      <vt:lpstr>Тема122</vt:lpstr>
      <vt:lpstr>Тема10</vt:lpstr>
      <vt:lpstr>COLORBOX</vt:lpstr>
      <vt:lpstr>SHADEBAR</vt:lpstr>
      <vt:lpstr>MOUNTAIN</vt:lpstr>
      <vt:lpstr>WETSAND</vt:lpstr>
      <vt:lpstr>NEONLIT</vt:lpstr>
      <vt:lpstr>Лучи</vt:lpstr>
      <vt:lpstr>Разрез</vt:lpstr>
      <vt:lpstr>1_Шаблон схемы книгохранилища</vt:lpstr>
      <vt:lpstr>1_Шаблон схемы книгохранилища</vt:lpstr>
      <vt:lpstr>1_Шаблон схемы книгохранилища</vt:lpstr>
      <vt:lpstr>1_Шаблон схемы книгохранилища</vt:lpstr>
      <vt:lpstr>1_Шаблон схемы книгохранилища</vt:lpstr>
      <vt:lpstr>1_Шаблон схемы книгохранилища</vt:lpstr>
      <vt:lpstr>1_Шаблон схемы книгохранилища</vt:lpstr>
      <vt:lpstr>1_Шаблон схемы книгохранилища</vt:lpstr>
      <vt:lpstr>1_Шаблон схемы книгохранилища</vt:lpstr>
      <vt:lpstr>1_Шаблон схемы книгохранилища</vt:lpstr>
      <vt:lpstr>1_Шаблон схемы книгохранилища</vt:lpstr>
      <vt:lpstr>1_Шаблон схемы книгохранилища</vt:lpstr>
      <vt:lpstr>Занавес</vt:lpstr>
      <vt:lpstr>Занавес</vt:lpstr>
      <vt:lpstr>Занавес</vt:lpstr>
      <vt:lpstr>Занавес</vt:lpstr>
      <vt:lpstr>Занавес</vt:lpstr>
      <vt:lpstr>Занавес</vt:lpstr>
      <vt:lpstr>Занавес</vt:lpstr>
      <vt:lpstr>Занавес</vt:lpstr>
      <vt:lpstr>Занавес</vt:lpstr>
      <vt:lpstr>Занавес</vt:lpstr>
      <vt:lpstr>Занавес</vt:lpstr>
      <vt:lpstr>Пиксел</vt:lpstr>
      <vt:lpstr>Тема17</vt:lpstr>
      <vt:lpstr>Тема17</vt:lpstr>
      <vt:lpstr>Тема17</vt:lpstr>
      <vt:lpstr>Тема17</vt:lpstr>
      <vt:lpstr>Тема17</vt:lpstr>
      <vt:lpstr>Тема17</vt:lpstr>
      <vt:lpstr>Тема17</vt:lpstr>
      <vt:lpstr>Тема17</vt:lpstr>
      <vt:lpstr>Тема17</vt:lpstr>
      <vt:lpstr>Тема17</vt:lpstr>
      <vt:lpstr>Тема17</vt:lpstr>
      <vt:lpstr>1_COLORBOX</vt:lpstr>
      <vt:lpstr>1_SHADEBAR</vt:lpstr>
      <vt:lpstr>1_MOUNTAIN</vt:lpstr>
      <vt:lpstr>1_WETSAND</vt:lpstr>
      <vt:lpstr>1_NEONLIT</vt:lpstr>
      <vt:lpstr>1_Лучи</vt:lpstr>
      <vt:lpstr>1_Разрез</vt:lpstr>
      <vt:lpstr>2_Шаблон схемы книгохранилища</vt:lpstr>
      <vt:lpstr>2_Шаблон схемы книгохранилища</vt:lpstr>
      <vt:lpstr>2_Шаблон схемы книгохранилища</vt:lpstr>
      <vt:lpstr>2_Шаблон схемы книгохранилища</vt:lpstr>
      <vt:lpstr>2_Шаблон схемы книгохранилища</vt:lpstr>
      <vt:lpstr>2_Шаблон схемы книгохранилища</vt:lpstr>
      <vt:lpstr>2_Шаблон схемы книгохранилища</vt:lpstr>
      <vt:lpstr>2_Шаблон схемы книгохранилища</vt:lpstr>
      <vt:lpstr>2_Шаблон схемы книгохранилища</vt:lpstr>
      <vt:lpstr>2_Шаблон схемы книгохранилища</vt:lpstr>
      <vt:lpstr>2_Шаблон схемы книгохранилища</vt:lpstr>
      <vt:lpstr>2_Шаблон схемы книгохранилища</vt:lpstr>
      <vt:lpstr>Orbit</vt:lpstr>
      <vt:lpstr>Orbit</vt:lpstr>
      <vt:lpstr>Orbit</vt:lpstr>
      <vt:lpstr>Orbit</vt:lpstr>
      <vt:lpstr>Orbit</vt:lpstr>
      <vt:lpstr>Orbit</vt:lpstr>
      <vt:lpstr>Orbit</vt:lpstr>
      <vt:lpstr>Orbit</vt:lpstr>
      <vt:lpstr>Orbit</vt:lpstr>
      <vt:lpstr>Orbit</vt:lpstr>
      <vt:lpstr>Orbit</vt:lpstr>
      <vt:lpstr>1_Пиксел</vt:lpstr>
      <vt:lpstr>Круги</vt:lpstr>
      <vt:lpstr>2_Пиксел</vt:lpstr>
      <vt:lpstr>Кимоно</vt:lpstr>
      <vt:lpstr>1_Занавес</vt:lpstr>
      <vt:lpstr>Край</vt:lpstr>
      <vt:lpstr>Сетка с тенью</vt:lpstr>
      <vt:lpstr>PORTNOTE</vt:lpstr>
      <vt:lpstr>Тема124</vt:lpstr>
      <vt:lpstr>Течение</vt:lpstr>
      <vt:lpstr>1_Круги</vt:lpstr>
      <vt:lpstr>Глобус</vt:lpstr>
      <vt:lpstr>Тема11</vt:lpstr>
      <vt:lpstr>Тема6</vt:lpstr>
      <vt:lpstr>Тема5</vt:lpstr>
      <vt:lpstr>2_Разрез</vt:lpstr>
      <vt:lpstr>01069017</vt:lpstr>
      <vt:lpstr>Тема141</vt:lpstr>
      <vt:lpstr>Тема144</vt:lpstr>
      <vt:lpstr>Тема147</vt:lpstr>
      <vt:lpstr>Тема147</vt:lpstr>
      <vt:lpstr>Тема147</vt:lpstr>
      <vt:lpstr>Тема147</vt:lpstr>
      <vt:lpstr>Тема147</vt:lpstr>
      <vt:lpstr>Тема147</vt:lpstr>
      <vt:lpstr>Тема147</vt:lpstr>
      <vt:lpstr>Тема147</vt:lpstr>
      <vt:lpstr>Тема147</vt:lpstr>
      <vt:lpstr>Тема147</vt:lpstr>
      <vt:lpstr>Тема147</vt:lpstr>
      <vt:lpstr>Подготовка к ОГЭ</vt:lpstr>
      <vt:lpstr>Сложноподчинённое предложение</vt:lpstr>
      <vt:lpstr>Типы придаточных</vt:lpstr>
      <vt:lpstr>Придаточные обстоятельственные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SamForum.ws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Пользователь Windows</cp:lastModifiedBy>
  <cp:revision>30</cp:revision>
  <dcterms:created xsi:type="dcterms:W3CDTF">2010-11-18T12:15:08Z</dcterms:created>
  <dcterms:modified xsi:type="dcterms:W3CDTF">2016-01-03T17:55:36Z</dcterms:modified>
</cp:coreProperties>
</file>