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950B-385C-46BD-B252-EF467D26BC26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71F9-3928-4D9C-86DB-EF8730FDB7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950B-385C-46BD-B252-EF467D26BC26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71F9-3928-4D9C-86DB-EF8730FDB7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950B-385C-46BD-B252-EF467D26BC26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71F9-3928-4D9C-86DB-EF8730FDB7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950B-385C-46BD-B252-EF467D26BC26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71F9-3928-4D9C-86DB-EF8730FDB7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950B-385C-46BD-B252-EF467D26BC26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71F9-3928-4D9C-86DB-EF8730FDB7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950B-385C-46BD-B252-EF467D26BC26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71F9-3928-4D9C-86DB-EF8730FDB7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950B-385C-46BD-B252-EF467D26BC26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71F9-3928-4D9C-86DB-EF8730FDB7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950B-385C-46BD-B252-EF467D26BC26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71F9-3928-4D9C-86DB-EF8730FDB7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950B-385C-46BD-B252-EF467D26BC26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71F9-3928-4D9C-86DB-EF8730FDB7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950B-385C-46BD-B252-EF467D26BC26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71F9-3928-4D9C-86DB-EF8730FDB7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950B-385C-46BD-B252-EF467D26BC26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71F9-3928-4D9C-86DB-EF8730FDB7B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93950B-385C-46BD-B252-EF467D26BC26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B9A71F9-3928-4D9C-86DB-EF8730FDB7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052737"/>
            <a:ext cx="6938998" cy="1728192"/>
          </a:xfrm>
        </p:spPr>
        <p:txBody>
          <a:bodyPr/>
          <a:lstStyle/>
          <a:p>
            <a:r>
              <a:rPr lang="tt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“Саннар иленә сәяхәт”</a:t>
            </a: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068960"/>
            <a:ext cx="7155022" cy="1080120"/>
          </a:xfrm>
        </p:spPr>
        <p:txBody>
          <a:bodyPr>
            <a:normAutofit/>
          </a:bodyPr>
          <a:lstStyle/>
          <a:p>
            <a:r>
              <a:rPr lang="tt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“Сан” темасын гомумиләштереп кабатлау.)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Марат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65104"/>
            <a:ext cx="2016224" cy="191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14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“Дөрес укы”</a:t>
            </a:r>
            <a:r>
              <a:rPr lang="tt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628800"/>
            <a:ext cx="7125112" cy="4752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t-RU" i="1" dirty="0" smtClean="0"/>
              <a:t>    </a:t>
            </a:r>
            <a:r>
              <a:rPr lang="tt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Бүген </a:t>
            </a:r>
            <a:r>
              <a:rPr lang="tt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Гүзәлнең дуслары туган көнгә килә. Ә дуслар- сыйныфташлары.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tt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Ә </a:t>
            </a:r>
            <a:r>
              <a:rPr lang="tt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туган көндә нинди телдә сөйләшәбез соң? – диде Гүзәл.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Кызык </a:t>
            </a:r>
            <a:r>
              <a:rPr lang="tt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сорау. Чынлап та, сыйныфта 11 рус, 12 татар, 2 украин, 3 чуваш, 2 грузин, 1 латыш укый.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715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“Без өч тел өйрәнәбез”</a:t>
            </a:r>
            <a:r>
              <a:rPr lang="tt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MCj0297565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311250"/>
            <a:ext cx="4392488" cy="2917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607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“Тыңла, аңла!”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MCPE02604_0000[1]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907093"/>
            <a:ext cx="2448272" cy="2003715"/>
          </a:xfrm>
          <a:prstGeom prst="rect">
            <a:avLst/>
          </a:prstGeom>
          <a:noFill/>
        </p:spPr>
      </p:pic>
      <p:pic>
        <p:nvPicPr>
          <p:cNvPr id="6" name="Минем+көндәлек+режимым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“Ял ит”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Марат\Desktop\94059210_1353352996_2493c93ea6d465a3686a3ecc53761162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730" y="1806575"/>
            <a:ext cx="5390540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387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548681"/>
            <a:ext cx="7125113" cy="936104"/>
          </a:xfrm>
        </p:spPr>
        <p:txBody>
          <a:bodyPr/>
          <a:lstStyle/>
          <a:p>
            <a:pPr algn="ctr"/>
            <a:r>
              <a:rPr lang="tt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t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Уйла</a:t>
            </a:r>
            <a:r>
              <a:rPr lang="tt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яз!”</a:t>
            </a:r>
            <a:r>
              <a:rPr lang="tt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5739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t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Бирем:</a:t>
            </a:r>
            <a:r>
              <a:rPr lang="tt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саннарны сүз белән язарга.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17, 99, 106, 2007, 899, 333.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t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Бирем</a:t>
            </a:r>
            <a:r>
              <a:rPr lang="tt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күчереп язарга, саннарның астына сызарга.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Тукталышка егерме дүртенче трамвай килеп туктады. Трамвайга мин икенче кеше булып кердем дә өчәр сумнан билет сатып алдым. Биш тукталыш узгач, трамвайда бары өч кеше калды. Трамвай йөртүче кырык – кырык биш яшьләрдәге абый иде</a:t>
            </a:r>
            <a:r>
              <a:rPr lang="tt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68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t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 4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Бирем</a:t>
            </a:r>
            <a:r>
              <a:rPr lang="tt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саннар белән җөмләләр төзергә.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китап, 12 укучы, 89нчы номерлы автобус, 56нчы йорт.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t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Бирем:</a:t>
            </a:r>
            <a:r>
              <a:rPr lang="tt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саннар белән 5 җөмлә язарга.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t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tt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Бирем</a:t>
            </a:r>
            <a:r>
              <a:rPr lang="tt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-нчы, -нче, -ынчы, - енче кушымчаларын ялгарга.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Мин 7 ... сыйныфта укыйм. Сеңелем  3... сыйныфта укый.  Апа 89 ...  автобуска утырып китте. Галия 6 ... партада утыра. Мин сәгать 8... дә  йокыдан торам.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04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t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Тест”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628800"/>
            <a:ext cx="7125112" cy="48245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t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1.Сан сүз  төркеме нинди сорауларга җавап бирә?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Нишли? Нишләде? Нишләп?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Кайчан? Кем? Нәрсә?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tt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Күпме? Ничә? Нишәшәр</a:t>
            </a:r>
            <a:r>
              <a:rPr lang="tt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t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Дөрес тәрҗемәсен тап: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библиотека                            1278 книг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бер китапханә	</a:t>
            </a:r>
            <a:r>
              <a:rPr lang="tt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А) </a:t>
            </a:r>
            <a:r>
              <a:rPr lang="tt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1278 нче китап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tt-RU" sz="2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беренче китапханә	</a:t>
            </a:r>
            <a:r>
              <a:rPr lang="tt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Б) </a:t>
            </a:r>
            <a:r>
              <a:rPr lang="tt-RU" sz="2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1278 китап</a:t>
            </a:r>
            <a:endParaRPr lang="ru-RU" sz="2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китапханә беренче	</a:t>
            </a:r>
            <a:r>
              <a:rPr lang="tt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В) </a:t>
            </a:r>
            <a:r>
              <a:rPr lang="tt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1278 китаплар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32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620689"/>
            <a:ext cx="7125112" cy="4104455"/>
          </a:xfrm>
        </p:spPr>
        <p:txBody>
          <a:bodyPr/>
          <a:lstStyle/>
          <a:p>
            <a:pPr marL="0" indent="0">
              <a:buNone/>
            </a:pPr>
            <a:r>
              <a:rPr lang="tt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Бер гасыр                                  бер атна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100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tt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А)  24 сәгат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</a:p>
          <a:p>
            <a:pPr marL="0" indent="0">
              <a:buNone/>
            </a:pPr>
            <a:r>
              <a:rPr lang="tt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tt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100ел   </a:t>
            </a:r>
            <a:r>
              <a:rPr lang="tt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tt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tt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кг.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14 көн                                       </a:t>
            </a:r>
            <a:r>
              <a:rPr lang="tt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tt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көн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7" descr="pe018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933056"/>
            <a:ext cx="1969599" cy="171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0334734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65</TotalTime>
  <Words>277</Words>
  <Application>Microsoft Office PowerPoint</Application>
  <PresentationFormat>Экран (4:3)</PresentationFormat>
  <Paragraphs>40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“Саннар иленә сәяхәт”</vt:lpstr>
      <vt:lpstr>“Дөрес укы” </vt:lpstr>
      <vt:lpstr>“Без өч тел өйрәнәбез” </vt:lpstr>
      <vt:lpstr>“Тыңла, аңла!” </vt:lpstr>
      <vt:lpstr>“Ял ит” </vt:lpstr>
      <vt:lpstr>“Уйла, яз!” </vt:lpstr>
      <vt:lpstr>Презентация PowerPoint</vt:lpstr>
      <vt:lpstr>“Тест”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“Саннар иленә сәяхәт”</dc:title>
  <dc:creator>Марат</dc:creator>
  <cp:lastModifiedBy>Марат</cp:lastModifiedBy>
  <cp:revision>6</cp:revision>
  <dcterms:created xsi:type="dcterms:W3CDTF">2015-04-05T15:14:12Z</dcterms:created>
  <dcterms:modified xsi:type="dcterms:W3CDTF">2015-04-10T17:44:08Z</dcterms:modified>
</cp:coreProperties>
</file>