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50000"/>
  </p:normalViewPr>
  <p:slideViewPr>
    <p:cSldViewPr>
      <p:cViewPr varScale="1">
        <p:scale>
          <a:sx n="52" d="100"/>
          <a:sy n="52" d="100"/>
        </p:scale>
        <p:origin x="29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6E72D-ACEF-8F4B-A753-52073710B90E}" type="datetimeFigureOut">
              <a:rPr lang="ru-RU" smtClean="0"/>
              <a:t>12.01.16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3595-1BC8-AF4C-80B0-DB5831998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3595-1BC8-AF4C-80B0-DB5831998D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9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4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5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5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7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1598-46CB-485C-A9E6-10036F8D63E4}" type="datetimeFigureOut">
              <a:rPr lang="ru-RU" smtClean="0"/>
              <a:pPr/>
              <a:t>12.01.16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2C3C-C318-45D6-B92D-09833A86D1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7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microsoft.com/office/2007/relationships/media" Target="file://localhost/C:/Documents%20and%20Settings/&#1059;&#1095;&#1080;&#1090;&#1077;&#1083;&#1100;/&#1056;&#1072;&#1073;&#1086;&#1095;&#1080;&#1080;&#774;%20&#1089;&#1090;&#1086;&#1083;/&#1053;&#1086;&#1074;&#1072;&#1103;%20&#1087;&#1072;&#1087;&#1082;&#1072;%20(5)/nikolay_timchenko_-_solovyom_zalyotnym_(zaycev.net).mp3" TargetMode="External"/><Relationship Id="rId2" Type="http://schemas.openxmlformats.org/officeDocument/2006/relationships/audio" Target="file://localhost/C:/Documents%20and%20Settings/&#1059;&#1095;&#1080;&#1090;&#1077;&#1083;&#1100;/&#1056;&#1072;&#1073;&#1086;&#1095;&#1080;&#1080;&#774;%20&#1089;&#1090;&#1086;&#1083;/&#1053;&#1086;&#1074;&#1072;&#1103;%20&#1087;&#1072;&#1087;&#1082;&#1072;%20(5)/nikolay_timchenko_-_solovyom_zalyotnym_(zaycev.net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ikolay_timchenko_-_solovyom_zalyotnym_(zaycev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4124"/>
            <a:ext cx="872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Скончался в 1842 в 33 года…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22" y="6195635"/>
            <a:ext cx="8964488" cy="64633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/>
              <a:t>Первый</a:t>
            </a:r>
            <a:r>
              <a:rPr lang="ru-RU" b="1" dirty="0" smtClean="0"/>
              <a:t> </a:t>
            </a:r>
            <a:r>
              <a:rPr lang="ru-RU" sz="3600" b="1" dirty="0" smtClean="0"/>
              <a:t>надгробный памятник на могиле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15478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5192"/>
            <a:ext cx="4137274" cy="6370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59434" y="177281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Надгробный памятник на могиле А.В. Кольцова</a:t>
            </a:r>
            <a:br>
              <a:rPr lang="ru-RU" sz="4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40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4070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646" y="830272"/>
            <a:ext cx="3265904" cy="4037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756" y="255336"/>
            <a:ext cx="2392488" cy="2362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17918"/>
            <a:ext cx="2160240" cy="37902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550" y="3717032"/>
            <a:ext cx="2685694" cy="2685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5336"/>
            <a:ext cx="1149096" cy="15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71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8101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71984"/>
            <a:ext cx="6408712" cy="98601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Алексей Васильевич Кольцов 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0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983" y="404664"/>
            <a:ext cx="2872713" cy="215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5935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B05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Родился в городе Воронеже </a:t>
            </a:r>
          </a:p>
          <a:p>
            <a:r>
              <a:rPr lang="ru-RU" sz="3600" b="1" dirty="0" smtClean="0">
                <a:ln>
                  <a:solidFill>
                    <a:srgbClr val="00B05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1809 году , </a:t>
            </a:r>
          </a:p>
          <a:p>
            <a:r>
              <a:rPr lang="ru-RU" sz="3600" b="1" dirty="0" smtClean="0">
                <a:ln>
                  <a:solidFill>
                    <a:srgbClr val="00B05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семье торговца.</a:t>
            </a:r>
            <a:endParaRPr lang="ru-RU" sz="3600" b="1" dirty="0">
              <a:ln>
                <a:solidFill>
                  <a:srgbClr val="00B050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22267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3717031"/>
            <a:ext cx="2730979" cy="2981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0"/>
            <a:ext cx="9252520" cy="1754326"/>
          </a:xfrm>
          <a:prstGeom prst="rect">
            <a:avLst/>
          </a:prstGeom>
          <a:solidFill>
            <a:schemeClr val="bg1">
              <a:lumMod val="95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Закончил  два класса  уездного училища. В училище Алексей полюбил чтение, первые прочитанные им книги были сказками.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564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accent1">
              <a:lumMod val="20000"/>
              <a:lumOff val="80000"/>
              <a:alpha val="41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 1827 году познакомился с семинаристом Андреем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Сребрянским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, ставшим впоследствии его близким другом и наставником. Именно </a:t>
            </a:r>
            <a:r>
              <a:rPr lang="ru-RU" sz="3200" b="1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Сребрянский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привил Кольцову интерес к философии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47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1831 г. впервые в московской газете «Листок» были напечатаны стихи Кольцова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48814"/>
            <a:ext cx="3744416" cy="2862322"/>
          </a:xfrm>
          <a:prstGeom prst="rect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Я затеплю свечу</a:t>
            </a:r>
          </a:p>
          <a:p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Воску </a:t>
            </a:r>
            <a:r>
              <a:rPr lang="ru-RU" sz="36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ярова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,</a:t>
            </a:r>
          </a:p>
          <a:p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Распаяю кольцо</a:t>
            </a:r>
          </a:p>
          <a:p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Друга, </a:t>
            </a:r>
            <a:r>
              <a:rPr lang="ru-RU" sz="36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милова</a:t>
            </a:r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...</a:t>
            </a:r>
          </a:p>
          <a:p>
            <a:r>
              <a:rPr lang="ru-RU" sz="3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(«Кольцо»)</a:t>
            </a:r>
            <a:endParaRPr lang="ru-RU" sz="3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7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933056"/>
            <a:ext cx="7020272" cy="2554545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По делам отца путешествовал в Санкт-Петербург и Москву, где благодаря Станкевичу познакомился с  </a:t>
            </a:r>
            <a:r>
              <a:rPr lang="ru-RU" sz="3200" b="1" dirty="0" err="1" smtClean="0"/>
              <a:t>В.Г.Белинским</a:t>
            </a:r>
            <a:r>
              <a:rPr lang="ru-RU" sz="3200" b="1" dirty="0" smtClean="0"/>
              <a:t>, который оказал на него большое влияние. </a:t>
            </a:r>
          </a:p>
        </p:txBody>
      </p:sp>
    </p:spTree>
    <p:extLst>
      <p:ext uri="{BB962C8B-B14F-4D97-AF65-F5344CB8AC3E}">
        <p14:creationId xmlns:p14="http://schemas.microsoft.com/office/powerpoint/2010/main" val="32511976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3645024"/>
            <a:ext cx="6552728" cy="2862322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a:rPr>
              <a:t>В Москве познакомился с Пушкиным, который опубликовал в своём журнале «Современник» </a:t>
            </a:r>
            <a:r>
              <a:rPr lang="ru-RU" sz="3600" b="1" dirty="0" err="1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a:rPr>
              <a:t>сти-хотворение</a:t>
            </a:r>
            <a:r>
              <a:rPr lang="ru-RU" sz="3600" b="1" dirty="0" smtClean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a:rPr>
              <a:t> Кольцова</a:t>
            </a:r>
            <a:endParaRPr lang="ru-RU" sz="3600" b="1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300315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Разъезжая по торговым делам отца, Кольцов встречался с различными людьми, собирал народный фольклор. Его лирика воспевала простых крестьян, их труд и их жизнь. </a:t>
            </a:r>
          </a:p>
          <a:p>
            <a:pPr>
              <a:buNone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Стихотворения Кольцова были положены на музыку русскими композиторами XIX в</a:t>
            </a:r>
          </a:p>
        </p:txBody>
      </p:sp>
    </p:spTree>
    <p:extLst>
      <p:ext uri="{BB962C8B-B14F-4D97-AF65-F5344CB8AC3E}">
        <p14:creationId xmlns:p14="http://schemas.microsoft.com/office/powerpoint/2010/main" val="20045804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115</Words>
  <Application>Microsoft Macintosh PowerPoint</Application>
  <PresentationFormat>Экран (4:3)</PresentationFormat>
  <Paragraphs>20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Гладских</dc:creator>
  <cp:lastModifiedBy>Пользователь Microsoft Office</cp:lastModifiedBy>
  <cp:revision>21</cp:revision>
  <dcterms:created xsi:type="dcterms:W3CDTF">2014-10-23T19:16:10Z</dcterms:created>
  <dcterms:modified xsi:type="dcterms:W3CDTF">2016-01-12T16:10:23Z</dcterms:modified>
</cp:coreProperties>
</file>