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399"/>
    <p:restoredTop sz="50000"/>
  </p:normalViewPr>
  <p:slideViewPr>
    <p:cSldViewPr>
      <p:cViewPr varScale="1">
        <p:scale>
          <a:sx n="52" d="100"/>
          <a:sy n="52" d="100"/>
        </p:scale>
        <p:origin x="2040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CA1CD8-80F8-44DC-ACAD-A3A8891D8B9E}" type="datetimeFigureOut">
              <a:rPr lang="ru-RU" smtClean="0"/>
              <a:t>12.01.16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3D869C-E0C8-4DFE-9E41-A011688578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5546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3D869C-E0C8-4DFE-9E41-A0116885787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25867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3D869C-E0C8-4DFE-9E41-A0116885787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57698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3D869C-E0C8-4DFE-9E41-A0116885787F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8044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25EF0-AF73-4002-8888-E1D145DFC85A}" type="datetimeFigureOut">
              <a:rPr lang="ru-RU" smtClean="0"/>
              <a:t>12.01.16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5F67F-DA02-4111-A81D-AF1A4B96B5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5068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25EF0-AF73-4002-8888-E1D145DFC85A}" type="datetimeFigureOut">
              <a:rPr lang="ru-RU" smtClean="0"/>
              <a:t>12.01.16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5F67F-DA02-4111-A81D-AF1A4B96B5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7004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25EF0-AF73-4002-8888-E1D145DFC85A}" type="datetimeFigureOut">
              <a:rPr lang="ru-RU" smtClean="0"/>
              <a:t>12.01.16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5F67F-DA02-4111-A81D-AF1A4B96B5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3409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25EF0-AF73-4002-8888-E1D145DFC85A}" type="datetimeFigureOut">
              <a:rPr lang="ru-RU" smtClean="0"/>
              <a:t>12.01.16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5F67F-DA02-4111-A81D-AF1A4B96B5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9096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25EF0-AF73-4002-8888-E1D145DFC85A}" type="datetimeFigureOut">
              <a:rPr lang="ru-RU" smtClean="0"/>
              <a:t>12.01.16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5F67F-DA02-4111-A81D-AF1A4B96B5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0594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25EF0-AF73-4002-8888-E1D145DFC85A}" type="datetimeFigureOut">
              <a:rPr lang="ru-RU" smtClean="0"/>
              <a:t>12.01.16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5F67F-DA02-4111-A81D-AF1A4B96B5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4887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25EF0-AF73-4002-8888-E1D145DFC85A}" type="datetimeFigureOut">
              <a:rPr lang="ru-RU" smtClean="0"/>
              <a:t>12.01.16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5F67F-DA02-4111-A81D-AF1A4B96B5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4680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25EF0-AF73-4002-8888-E1D145DFC85A}" type="datetimeFigureOut">
              <a:rPr lang="ru-RU" smtClean="0"/>
              <a:t>12.01.16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5F67F-DA02-4111-A81D-AF1A4B96B5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9434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25EF0-AF73-4002-8888-E1D145DFC85A}" type="datetimeFigureOut">
              <a:rPr lang="ru-RU" smtClean="0"/>
              <a:t>12.01.16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5F67F-DA02-4111-A81D-AF1A4B96B5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7948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25EF0-AF73-4002-8888-E1D145DFC85A}" type="datetimeFigureOut">
              <a:rPr lang="ru-RU" smtClean="0"/>
              <a:t>12.01.16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5F67F-DA02-4111-A81D-AF1A4B96B5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9217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25EF0-AF73-4002-8888-E1D145DFC85A}" type="datetimeFigureOut">
              <a:rPr lang="ru-RU" smtClean="0"/>
              <a:t>12.01.16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5F67F-DA02-4111-A81D-AF1A4B96B5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9120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B25EF0-AF73-4002-8888-E1D145DFC85A}" type="datetimeFigureOut">
              <a:rPr lang="ru-RU" smtClean="0"/>
              <a:t>12.01.16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25F67F-DA02-4111-A81D-AF1A4B96B5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7225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5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www.chitalnya.ru/upload3/140/6105def75fb098e33c14d8dfd28c3088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80120"/>
            <a:ext cx="9104278" cy="6673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55776" y="4825279"/>
            <a:ext cx="6480719" cy="1928664"/>
          </a:xfrm>
          <a:prstGeom prst="rect">
            <a:avLst/>
          </a:prstGeom>
        </p:spPr>
        <p:txBody>
          <a:bodyPr wrap="none">
            <a:prstTxWarp prst="textCurveUp">
              <a:avLst>
                <a:gd name="adj" fmla="val 30738"/>
              </a:avLst>
            </a:prstTxWarp>
            <a:spAutoFit/>
          </a:bodyPr>
          <a:lstStyle/>
          <a:p>
            <a:r>
              <a:rPr lang="ru-RU" sz="6000" b="1" dirty="0" smtClean="0">
                <a:ln w="19050">
                  <a:solidFill>
                    <a:srgbClr val="663300"/>
                  </a:solidFill>
                </a:ln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Сергей Есенин</a:t>
            </a:r>
            <a:endParaRPr lang="ru-RU" sz="6000" b="1" dirty="0">
              <a:ln w="19050">
                <a:solidFill>
                  <a:srgbClr val="663300"/>
                </a:solidFill>
              </a:ln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2252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kulturarzn.ru/uploads/articles/image-m8id58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04971" y="33463"/>
            <a:ext cx="6641909" cy="47811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1450" y="4546295"/>
            <a:ext cx="85689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Творчество Есенина - одна из ярких, глубоко волнующих страниц истории советской литературы. Отошла в прошлое эпоха Есенина, но его поэзия продолжает жить, пробуждая чувство любви к родимому краю, ко всему близкому и разному. Нас волнует искренность и одухотворённость поэта, для которого самым дорогим на всей планете была Русь...</a:t>
            </a:r>
            <a:endParaRPr lang="ru-RU" sz="2400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336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tochka-na-karte.ru/modules/photo/images/3044-Dom-Eseninyh-v-sele-Konstantinovo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504" y="67040"/>
            <a:ext cx="6084168" cy="38571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rb-tour.ru/images/cms/data/ryazan/4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85339" y="2985987"/>
            <a:ext cx="6200109" cy="38868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084168" y="404664"/>
            <a:ext cx="30598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Сергей Александрович Есенин 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родился 3 октября 1895г. 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2193" y="4209559"/>
            <a:ext cx="271314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селе Константиново Рязанской губернии в крестьянской семье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7713878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reshetnikov-yu.ucoz.ru/_fr/0/75225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24881"/>
            <a:ext cx="4124325" cy="53625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352528" y="476672"/>
            <a:ext cx="46085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Отец — Александр Никитич Есенин (1873—1931)</a:t>
            </a: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ать — Татьяна Фёдоровна Титова (1875—1955).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http://player.myshared.ru/692468/data/images/img28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97156" y="2564904"/>
            <a:ext cx="3890257" cy="41093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57878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866" y="680703"/>
            <a:ext cx="369634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1904 году Есенин пошёл в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Константиновское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земское училище, потом начал учёбу в закрытой церковно-учительской школе.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://photos.lifeisphoto.ru/17/0/176040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4682" y="3580030"/>
            <a:ext cx="4509326" cy="31907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http://%D1%81%D0%BB%D0%BE%D0%B2%D0%BE-%D1%81%D0%BE%D1%87%D0%B5%D1%82%D0%B0%D0%BD%D0%B8%D0%B5.%D1%80%D1%84/uploads/gallery/foto/full_71_fcab75f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http://%D1%81%D0%BB%D0%BE%D0%B2%D0%BE-%D1%81%D0%BE%D1%87%D0%B5%D1%82%D0%B0%D0%BD%D0%B8%D0%B5.%D1%80%D1%84/uploads/gallery/foto/full_71_fcab75f2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8" descr="http://%D1%81%D0%BB%D0%BE%D0%B2%D0%BE-%D1%81%D0%BE%D1%87%D0%B5%D1%82%D0%B0%D0%BD%D0%B8%D0%B5.%D1%80%D1%84/uploads/gallery/foto/full_71_fcab75f2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0" descr="http://%D1%81%D0%BB%D0%BE%D0%B2%D0%BE-%D1%81%D0%BE%D1%87%D0%B5%D1%82%D0%B0%D0%BD%D0%B8%D0%B5.%D1%80%D1%84/uploads/gallery/foto/full_71_fcab75f2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8" y="125247"/>
            <a:ext cx="4747183" cy="31628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088629" y="3909718"/>
            <a:ext cx="381311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окончании школы, осенью 1912 года Есенин прибыл в Москву, работал в книжном магазине, а потом — в типографии И. Д. Сытина.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2538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04664"/>
            <a:ext cx="82444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1915 году в детском журнале «Мирок» впервые были опубликованы стихотворения Есенина.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http://www.e-reading.link/illustrations/1034/1034844-i_01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3706496" cy="511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4" name="Picture 4" descr="http://media.vorotila.ru/ru/items/t1@6ccdd747-5a95-47b9-8101-74c50fa987ad/Esenin-SA-Belaya-bereza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93391" y="1776893"/>
            <a:ext cx="3707431" cy="47161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2694229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bookz.ru/authors/esenin-sergei/jizn_-mo_518/i_01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9832" y="332656"/>
            <a:ext cx="3533105" cy="28388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95936" y="836712"/>
            <a:ext cx="50565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1913 году Сергей Есенин познакомился с Анной Романовной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Изрядновой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21 декабря 1914 года Анна родила сына Есенину, названного Юрием.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95936" y="3941153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1917—1921 годы Есенин состоял в браке с актрисой Зинаидой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Райх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От этого брака родились дочь Татьяна и сын Константин.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8" name="Picture 4" descr="http://img-fotki.yandex.ru/get/4136/14576209.a1/0_c8467_7e43531b_orig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2520" y="3429000"/>
            <a:ext cx="3450417" cy="29632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1264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4982" y="476672"/>
            <a:ext cx="383718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Осенью 1921 года Есенин познакомился с танцовщицей Айседорой Дункан, на которой он женился 2 мая 1922 года. Есенин сопровождал Дункан в турах по Европе и США.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http://img.day.az/clickable/02/2/537840_1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72406" y="183839"/>
            <a:ext cx="4785375" cy="31882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sites.google.com/site/poeziaesenina/_/rsrc/1363726670062/zensiny-esenina/3-nadezda-volpin/007899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1560" y="2636912"/>
            <a:ext cx="3168352" cy="40926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177813" y="4293096"/>
            <a:ext cx="47525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Осенью 1925 года Есенин женился в четвертый раз — на Софье Андреевне Толстой, внучке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Л.Н.Толстого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106093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2081" y="5087304"/>
            <a:ext cx="83529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первых поэтических сборников («Радуница», 1916; «Сельский часослов», 1918) выступил как тонкий лирик, певец крестьянской Руси, знаток народного языка и народной души.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http://s42.radikal.ru/i096/1006/f4/9f14688bb354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3784" y="360040"/>
            <a:ext cx="2657269" cy="32993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pro-kostanay.net/upload/blogs/5373e7ac45f56cb0e73ac61922b17c89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63413" y="1340768"/>
            <a:ext cx="2654037" cy="33123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://cs624116.vk.me/v624116229/30ad7/wC4oQpQwPsc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18657" y="764704"/>
            <a:ext cx="2446201" cy="33854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059380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6990" y="188640"/>
            <a:ext cx="85689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 декабря 1925 года Есенина нашли мертвым в ленинградской гостинице «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Англетер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 Последнее его стихотворение — «До свиданья, друг мой, до свиданья…» — было написано в этой гостинице кровью…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http://cs7051.vk.me/c540105/v540105018/19509/ph4Eh_fgGP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1758300"/>
            <a:ext cx="7200800" cy="48045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3748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311</Words>
  <Application>Microsoft Macintosh PowerPoint</Application>
  <PresentationFormat>Экран (4:3)</PresentationFormat>
  <Paragraphs>20</Paragraphs>
  <Slides>10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Calibri</vt:lpstr>
      <vt:lpstr>Times New Roman</vt:lpstr>
      <vt:lpstr>Arial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Гладских</dc:creator>
  <cp:lastModifiedBy>Пользователь Microsoft Office</cp:lastModifiedBy>
  <cp:revision>25</cp:revision>
  <dcterms:created xsi:type="dcterms:W3CDTF">2015-10-16T19:09:22Z</dcterms:created>
  <dcterms:modified xsi:type="dcterms:W3CDTF">2016-01-12T17:01:25Z</dcterms:modified>
</cp:coreProperties>
</file>