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28.12.2015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polyhedron2008.narod.ru/pages/ico.htm" TargetMode="External"/><Relationship Id="rId2" Type="http://schemas.openxmlformats.org/officeDocument/2006/relationships/hyperlink" Target="http://mnogogranniki.ru/stati/8-vidy/85-ikosajedr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u.wikipedia.org/wiki/%C8%EA%EE%F1%E0%FD%E4%F0" TargetMode="External"/><Relationship Id="rId4" Type="http://schemas.openxmlformats.org/officeDocument/2006/relationships/hyperlink" Target="http://mnogogranniki.ru/stati/160-mnogogranniki-v-prirod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	</a:t>
            </a:r>
            <a:br>
              <a:rPr lang="ru-RU" dirty="0"/>
            </a:br>
            <a:r>
              <a:rPr lang="ru-RU" dirty="0"/>
              <a:t>Икосаэдр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5256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Икосаэдр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3970784" cy="4898944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Древние греки дали многограннику имя по числу граней. «</a:t>
            </a:r>
            <a:r>
              <a:rPr lang="ru-RU" dirty="0" err="1"/>
              <a:t>Икоси</a:t>
            </a:r>
            <a:r>
              <a:rPr lang="ru-RU" dirty="0"/>
              <a:t>» означает двадцать, «</a:t>
            </a:r>
            <a:r>
              <a:rPr lang="ru-RU" dirty="0" err="1"/>
              <a:t>хедра</a:t>
            </a:r>
            <a:r>
              <a:rPr lang="ru-RU" dirty="0"/>
              <a:t>» - означает грань (Икосаэдр – двадцатигранник).  </a:t>
            </a:r>
            <a:r>
              <a:rPr lang="ru-RU" dirty="0" err="1"/>
              <a:t>ПлатонМногогранник</a:t>
            </a:r>
            <a:r>
              <a:rPr lang="ru-RU" dirty="0"/>
              <a:t> относится к правильным многогранникам и является одним из пяти </a:t>
            </a:r>
            <a:r>
              <a:rPr lang="ru-RU" dirty="0" err="1" smtClean="0"/>
              <a:t>платонвых</a:t>
            </a:r>
            <a:r>
              <a:rPr lang="ru-RU" dirty="0"/>
              <a:t> тел </a:t>
            </a:r>
            <a:r>
              <a:rPr lang="ru-RU" dirty="0" smtClean="0"/>
              <a:t>(тетраэдр</a:t>
            </a:r>
            <a:r>
              <a:rPr lang="ru-RU" dirty="0"/>
              <a:t>, октаэдр, гексаэдр (куб), додекаэдр и </a:t>
            </a:r>
            <a:r>
              <a:rPr lang="ru-RU" dirty="0" smtClean="0"/>
              <a:t>икосаэдр)</a:t>
            </a: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268760"/>
            <a:ext cx="3294112" cy="3294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9941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История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Евклид в предложении 16 книги XIII «Начал» занимается построением икосаэдра, получая сначала два правильных пятиугольника, лежащих в двух параллельных плоскостях — из десяти его вершин, и затем — две оставшиеся противоположные друг другу </a:t>
            </a:r>
            <a:r>
              <a:rPr lang="ru-RU" dirty="0" smtClean="0"/>
              <a:t>вершины</a:t>
            </a:r>
            <a:r>
              <a:rPr lang="ru-RU" dirty="0"/>
              <a:t>.</a:t>
            </a:r>
            <a:r>
              <a:rPr lang="ru-RU" dirty="0" smtClean="0"/>
              <a:t> </a:t>
            </a:r>
            <a:r>
              <a:rPr lang="ru-RU" dirty="0" err="1"/>
              <a:t>Папп</a:t>
            </a:r>
            <a:r>
              <a:rPr lang="ru-RU" dirty="0"/>
              <a:t> Александрийский в «Математическом собрании» занимается построением икосаэдра, вписанного в данную сферу, попутно доказывая, что двенадцать его вершин лежат в четырех параллельных плоскостях, образуя в них четыре правильных </a:t>
            </a:r>
            <a:r>
              <a:rPr lang="ru-RU" dirty="0" smtClean="0"/>
              <a:t>треугольника.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4325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Характеристики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  <a:p>
            <a:r>
              <a:rPr lang="ru-RU" dirty="0"/>
              <a:t>Тип грани – правильный треугольник;</a:t>
            </a:r>
          </a:p>
          <a:p>
            <a:r>
              <a:rPr lang="ru-RU" dirty="0"/>
              <a:t>Число сторон у грани – 3;</a:t>
            </a:r>
          </a:p>
          <a:p>
            <a:r>
              <a:rPr lang="ru-RU" dirty="0"/>
              <a:t>Общее число граней – 20;</a:t>
            </a:r>
          </a:p>
          <a:p>
            <a:r>
              <a:rPr lang="ru-RU" dirty="0"/>
              <a:t>Число рёбер примыкающих к вершине – 5;</a:t>
            </a:r>
          </a:p>
          <a:p>
            <a:r>
              <a:rPr lang="ru-RU" dirty="0"/>
              <a:t>Общее число вершин – 12;</a:t>
            </a:r>
          </a:p>
          <a:p>
            <a:r>
              <a:rPr lang="ru-RU" dirty="0"/>
              <a:t>Общее число рёбер – 30</a:t>
            </a:r>
          </a:p>
        </p:txBody>
      </p:sp>
    </p:spTree>
    <p:extLst>
      <p:ext uri="{BB962C8B-B14F-4D97-AF65-F5344CB8AC3E}">
        <p14:creationId xmlns:p14="http://schemas.microsoft.com/office/powerpoint/2010/main" val="3823064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9416"/>
            <a:ext cx="3898776" cy="3907816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Правильный икосаэдр составлен из двадцати равносторонних треугольников. Каждая вершина икосаэдра является вершиной пяти треугольников. Следовательно, сумма плоских углов при каждой вершине равна 270°.</a:t>
            </a:r>
          </a:p>
          <a:p>
            <a:r>
              <a:rPr lang="ru-RU" dirty="0"/>
              <a:t>Икосаэдр имеет центр симметрии - центр икосаэдра, 15 осей симметрии и 15 плоскостей симметрии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556792"/>
            <a:ext cx="2664296" cy="2732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392058"/>
            <a:ext cx="1905000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5361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639" y="4014015"/>
            <a:ext cx="38121" cy="38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60848"/>
            <a:ext cx="7916380" cy="2143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38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Икосаэдр в природе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9416"/>
            <a:ext cx="3178696" cy="2971712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В природе встречаются объекты, обладающие симметрией икосаэдра. Например, вирусы.</a:t>
            </a:r>
          </a:p>
          <a:p>
            <a:r>
              <a:rPr lang="ru-RU" dirty="0"/>
              <a:t>Исключительностью икосаэдра вирусы воспользовались не случайно. Тут </a:t>
            </a:r>
            <a:r>
              <a:rPr lang="ru-RU" dirty="0" smtClean="0"/>
              <a:t>все дело в экономии –экономии </a:t>
            </a:r>
            <a:r>
              <a:rPr lang="ru-RU" dirty="0" err="1" smtClean="0"/>
              <a:t>ген.информации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723" y="1361212"/>
            <a:ext cx="3133725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67544" y="4064005"/>
            <a:ext cx="44644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Он просто использует много раз один и тот же участок нуклеиновой кислоты для синтеза большого числа стандартных молекул — строительных белков, объединяющихся в процессе автосборки вирусной частицы.</a:t>
            </a:r>
          </a:p>
        </p:txBody>
      </p:sp>
    </p:spTree>
    <p:extLst>
      <p:ext uri="{BB962C8B-B14F-4D97-AF65-F5344CB8AC3E}">
        <p14:creationId xmlns:p14="http://schemas.microsoft.com/office/powerpoint/2010/main" val="1847361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484784"/>
            <a:ext cx="4572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Бактериофаги (греч. </a:t>
            </a:r>
            <a:r>
              <a:rPr lang="ru-RU" dirty="0" err="1"/>
              <a:t>phagos</a:t>
            </a:r>
            <a:r>
              <a:rPr lang="ru-RU" dirty="0"/>
              <a:t> — пожиратель; буквально — пожиратели бактерий) - бактериальные вирусы, вызывающие разрушение бактерий и других микроорганизмов. Частицы состоят из головки гексагональной или палочковидной формы диаметром 45—140 </a:t>
            </a:r>
            <a:r>
              <a:rPr lang="ru-RU" dirty="0" err="1"/>
              <a:t>нм</a:t>
            </a:r>
            <a:r>
              <a:rPr lang="ru-RU" dirty="0"/>
              <a:t> и отростка толщиной 10—40 и длиной 100—200 </a:t>
            </a:r>
            <a:r>
              <a:rPr lang="ru-RU" dirty="0" err="1"/>
              <a:t>нм</a:t>
            </a:r>
            <a:r>
              <a:rPr lang="ru-RU" dirty="0"/>
              <a:t>. Бактериофаг прикрепляется своим отростком к бактериальной клетке и, выделяя фермент, растворяет клеточную стенку; затем содержимое его головки через канадец отростка переходит внутрь клетки, где под влиянием нуклеиновой кислоты фага останавливается синтез бактериальных белков.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1853" y="1628800"/>
            <a:ext cx="289560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7950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mnogogranniki.ru/stati/8-vidy/85-ikosajedr.html</a:t>
            </a:r>
            <a:endParaRPr lang="ru-RU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polyhedron2008.narod.ru/pages/ico.htm</a:t>
            </a:r>
            <a:endParaRPr lang="ru-RU" dirty="0" smtClean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mnogogranniki.ru/stati/160-mnogogranniki-v-prirode</a:t>
            </a:r>
            <a:endParaRPr lang="ru-RU" dirty="0" smtClean="0"/>
          </a:p>
          <a:p>
            <a:r>
              <a:rPr lang="en-US" dirty="0">
                <a:hlinkClick r:id="rId5"/>
              </a:rPr>
              <a:t>https://ru.wikipedia.org/wiki/%</a:t>
            </a:r>
            <a:r>
              <a:rPr lang="en-US" dirty="0" smtClean="0">
                <a:hlinkClick r:id="rId5"/>
              </a:rPr>
              <a:t>C8%EA%EE%F1%E0%FD%E4%F0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05815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</TotalTime>
  <Words>368</Words>
  <Application>Microsoft Office PowerPoint</Application>
  <PresentationFormat>Экран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  Икосаэдр</vt:lpstr>
      <vt:lpstr>Икосаэдр</vt:lpstr>
      <vt:lpstr>История</vt:lpstr>
      <vt:lpstr>Характеристики </vt:lpstr>
      <vt:lpstr>Презентация PowerPoint</vt:lpstr>
      <vt:lpstr>Презентация PowerPoint</vt:lpstr>
      <vt:lpstr>Икосаэдр в природе </vt:lpstr>
      <vt:lpstr>Презентация PowerPoint</vt:lpstr>
      <vt:lpstr>Источники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Икосаэдр</dc:title>
  <dc:creator>Comp</dc:creator>
  <cp:lastModifiedBy>Елена Михайловна</cp:lastModifiedBy>
  <cp:revision>3</cp:revision>
  <dcterms:modified xsi:type="dcterms:W3CDTF">2015-12-28T12:33:25Z</dcterms:modified>
</cp:coreProperties>
</file>