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0F9AC3-D432-4BC6-A947-67F88A550E41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FB06F2-9945-43DC-B49A-1449142C3FF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387424"/>
            <a:ext cx="8229600" cy="453650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Соотношения </a:t>
            </a: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между сторонами и углами прямоугольного треугольника</a:t>
            </a:r>
            <a:b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Синус , косинус , тангенс и котангенс острого угла прямоугольного треугольника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437112"/>
            <a:ext cx="4528592" cy="2112640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ge-study.ru/wp-content/uploads/2012/08/sincos_0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47931"/>
            <a:ext cx="49530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Синус острого угла прямоугольного треугольника</a:t>
            </a:r>
            <a:endParaRPr lang="ru-RU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233" y="1772816"/>
            <a:ext cx="85689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Синус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острого угла в прямоугольном треугольнике — это отношение противолежащего катета к гипотенузе: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</a:p>
        </p:txBody>
      </p:sp>
      <p:pic>
        <p:nvPicPr>
          <p:cNvPr id="1028" name="Picture 4" descr="http://l.wordpress.com/latex.php?latex=%5Csin%20A%20%3D%5Cgenfrac%7B%7D%7B%7D%7B%7D%7B0%7D%7B%5Cdisplaystyle%20a%7D%7B%5Cdisplaystyle%20c%7D&amp;bg=FFFFFF&amp;fg=000000&amp;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73145"/>
            <a:ext cx="2664296" cy="118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36096" y="3565211"/>
            <a:ext cx="35283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Гипотенуза</a:t>
            </a:r>
            <a:r>
              <a:rPr lang="ru-RU" sz="2400" dirty="0" smtClean="0"/>
              <a:t> прямоугольного треугольника — это сторона, лежащая напротив прямого угла.</a:t>
            </a:r>
          </a:p>
          <a:p>
            <a:r>
              <a:rPr lang="ru-RU" sz="2400" i="1" dirty="0" smtClean="0"/>
              <a:t>Катеты </a:t>
            </a:r>
            <a:r>
              <a:rPr lang="ru-RU" sz="2400" dirty="0" smtClean="0"/>
              <a:t>— стороны, лежащие напротив острых углов.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4098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Косинус острого угла прямоугольного треугольника</a:t>
            </a:r>
            <a:endParaRPr lang="ru-RU" dirty="0"/>
          </a:p>
        </p:txBody>
      </p:sp>
      <p:pic>
        <p:nvPicPr>
          <p:cNvPr id="2050" name="Picture 2" descr="&amp;Gcy;&amp;icy;&amp;pcy;&amp;ocy;&amp;tcy;&amp;iecy;&amp;ncy;&amp;ucy;&amp;zcy;&amp;acy; &amp;icy; &amp;kcy;&amp;acy;&amp;tcy;&amp;iecy;&amp;tcy;&amp;y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265448"/>
            <a:ext cx="49530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2345" y="1685153"/>
            <a:ext cx="72545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Косинус</a:t>
            </a:r>
            <a:r>
              <a:rPr lang="ru-RU" sz="2800" dirty="0" smtClean="0"/>
              <a:t> острого угла в прямоугольном треугольнике — отношение прилежащего катета к гипотенузе:</a:t>
            </a:r>
            <a:endParaRPr lang="ru-RU" sz="2800" dirty="0"/>
          </a:p>
        </p:txBody>
      </p:sp>
      <p:pic>
        <p:nvPicPr>
          <p:cNvPr id="2052" name="Picture 4" descr="http://l.wordpress.com/latex.php?latex=a&amp;bg=FFFFFF&amp;fg=000000&amp;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-274638"/>
            <a:ext cx="952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l.wordpress.com/latex.php?latex=%5Calpha&amp;bg=FFFFFF&amp;fg=000000&amp;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763" y="-274638"/>
            <a:ext cx="1143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l.wordpress.com/latex.php?latex=b&amp;bg=FFFFFF&amp;fg=000000&amp;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-274638"/>
            <a:ext cx="85725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l.wordpress.com/latex.php?latex=%5Calpha&amp;bg=FFFFFF&amp;fg=000000&amp;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8950" y="-274638"/>
            <a:ext cx="1143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27117" y="3284825"/>
            <a:ext cx="316835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Катет 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, лежащий напротив угла </a:t>
            </a:r>
            <a:r>
              <a:rPr lang="en-US" sz="2400" dirty="0" smtClean="0">
                <a:latin typeface="Arial" charset="0"/>
                <a:cs typeface="Arial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, называется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противолежащим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(по отношению к углу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). Другой катет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, который лежит на одной из сторон угла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, называется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прилежащим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</p:txBody>
      </p:sp>
      <p:pic>
        <p:nvPicPr>
          <p:cNvPr id="2058" name="Picture 10" descr="http://l.wordpress.com/latex.php?latex=a&amp;bg=FFFFFF&amp;fg=000000&amp;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-122238"/>
            <a:ext cx="952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://l.wordpress.com/latex.php?latex=%5Calpha&amp;bg=FFFFFF&amp;fg=000000&amp;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-122238"/>
            <a:ext cx="1143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l.wordpress.com/latex.php?latex=%5Calpha&amp;bg=FFFFFF&amp;fg=000000&amp;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163" y="-122238"/>
            <a:ext cx="1143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http://l.wordpress.com/latex.php?latex=b&amp;bg=FFFFFF&amp;fg=000000&amp;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75" y="-122238"/>
            <a:ext cx="85725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l.wordpress.com/latex.php?latex=%5Calpha&amp;bg=FFFFFF&amp;fg=000000&amp;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350" y="-122238"/>
            <a:ext cx="11430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l.wordpress.com/latex.php?latex=a&amp;bg=FFFFFF&amp;fg=000000&amp;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l.wordpress.com/latex.php?latex=%5Ccos%20A%20%3D%5Cgenfrac%7B%7D%7B%7D%7B%7D%7B0%7D%7B%5Cdisplaystyle%20b%7D%7B%5Cdisplaystyle%20c%7D&amp;bg=FFFFFF&amp;fg=000000&amp;s=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74885"/>
            <a:ext cx="1944216" cy="98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88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Тангенс острого угла прямоугольного треугольника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00808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Тангенс</a:t>
            </a:r>
            <a:r>
              <a:rPr lang="ru-RU" sz="2800" dirty="0" smtClean="0"/>
              <a:t> острого угла в прямоугольном треугольнике — отношение противолежащего катета к прилежащему:</a:t>
            </a:r>
            <a:endParaRPr lang="ru-RU" sz="2800" dirty="0"/>
          </a:p>
        </p:txBody>
      </p:sp>
      <p:pic>
        <p:nvPicPr>
          <p:cNvPr id="3074" name="Picture 2" descr="http://l.wordpress.com/latex.php?latex=tg%20%5C%2C%20A%20%3D%5Cgenfrac%7B%7D%7B%7D%7B%7D%7B0%7D%7B%5Cdisplaystyle%20a%7D%7B%5Cdisplaystyle%20b%7D&amp;bg=FFFFFF&amp;fg=000000&amp;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85803"/>
            <a:ext cx="207223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&amp;Gcy;&amp;icy;&amp;pcy;&amp;ocy;&amp;tcy;&amp;iecy;&amp;ncy;&amp;ucy;&amp;zcy;&amp;acy; &amp;icy; &amp;kcy;&amp;acy;&amp;tcy;&amp;iecy;&amp;tcy;&amp;y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6" y="4503581"/>
            <a:ext cx="49530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90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Котангенс острого угла прямоугольного треугольника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84784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Котангенс</a:t>
            </a:r>
            <a:r>
              <a:rPr lang="ru-RU" sz="2800" dirty="0" smtClean="0"/>
              <a:t> острого угла в прямоугольном треугольнике — отношение прилежащего катета к противолежащему.</a:t>
            </a:r>
            <a:endParaRPr lang="ru-RU" sz="2800" dirty="0"/>
          </a:p>
        </p:txBody>
      </p:sp>
      <p:pic>
        <p:nvPicPr>
          <p:cNvPr id="5122" name="Picture 2" descr="http://l.wordpress.com/latex.php?latex=ctg%20%5C%2C%20A%20%3D%5Cgenfrac%7B%7D%7B%7D%7B%7D%7B0%7D%7B%5Cdisplaystyle%20%5Ccos%20A%7D%7B%5Cdisplaystyle%20%5Csin%20A%7D&amp;bg=FFFFFF&amp;fg=000000&amp;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92896"/>
            <a:ext cx="357982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&amp;Gcy;&amp;icy;&amp;pcy;&amp;ocy;&amp;tcy;&amp;iecy;&amp;ncy;&amp;ucy;&amp;zcy;&amp;acy; &amp;icy; &amp;kcy;&amp;acy;&amp;tcy;&amp;iecy;&amp;tcy;&amp;y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33990"/>
            <a:ext cx="5566838" cy="261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0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amp;Scy;&amp;icy;&amp;ncy;&amp;ucy;&amp;scy;, &amp;kcy;&amp;ocy;&amp;scy;&amp;icy;&amp;ncy;&amp;ucy;&amp;scy;, &amp;tcy;&amp;acy;&amp;ncy;&amp;gcy;&amp;iecy;&amp;ncy;&amp;scy; &amp;icy; &amp;kcy;&amp;ocy;&amp;tcy;&amp;acy;&amp;ncy;&amp;gcy;&amp;iecy;&amp;ncy;&amp;s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7400925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965584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основные соотношения для синуса, косинуса, тангенса и котангенса</a:t>
            </a:r>
            <a:endParaRPr lang="ru-RU" sz="28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1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78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60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Соотношения между сторонами и углами прямоугольного треугольника   Синус , косинус , тангенс и котангенс острого угла прямоугольного треугольника</vt:lpstr>
      <vt:lpstr>Синус острого угла прямоугольного треугольника</vt:lpstr>
      <vt:lpstr>Косинус острого угла прямоугольного треугольника</vt:lpstr>
      <vt:lpstr>Тангенс острого угла прямоугольного треугольника</vt:lpstr>
      <vt:lpstr>Котангенс острого угла прямоугольного треугольника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Соотношение между сторонами и углами прямоугольного треугольника   Синус , косинус и тангенс острого угла прямоугольного треугольника</dc:title>
  <dc:creator>АЛЕКС</dc:creator>
  <cp:lastModifiedBy>Елена Михайловна</cp:lastModifiedBy>
  <cp:revision>6</cp:revision>
  <dcterms:created xsi:type="dcterms:W3CDTF">2014-02-09T13:01:31Z</dcterms:created>
  <dcterms:modified xsi:type="dcterms:W3CDTF">2015-12-28T12:48:34Z</dcterms:modified>
</cp:coreProperties>
</file>